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99" r:id="rId2"/>
    <p:sldId id="395" r:id="rId3"/>
    <p:sldId id="421" r:id="rId4"/>
    <p:sldId id="420" r:id="rId5"/>
    <p:sldId id="871" r:id="rId6"/>
    <p:sldId id="1800" r:id="rId7"/>
    <p:sldId id="419" r:id="rId8"/>
    <p:sldId id="403" r:id="rId9"/>
    <p:sldId id="423" r:id="rId10"/>
    <p:sldId id="1802" r:id="rId11"/>
    <p:sldId id="588" r:id="rId12"/>
    <p:sldId id="587" r:id="rId13"/>
    <p:sldId id="591" r:id="rId14"/>
    <p:sldId id="1803" r:id="rId15"/>
    <p:sldId id="592" r:id="rId16"/>
    <p:sldId id="593" r:id="rId17"/>
    <p:sldId id="594" r:id="rId18"/>
    <p:sldId id="595" r:id="rId19"/>
    <p:sldId id="602" r:id="rId20"/>
    <p:sldId id="603" r:id="rId21"/>
    <p:sldId id="601" r:id="rId22"/>
    <p:sldId id="597" r:id="rId23"/>
    <p:sldId id="598" r:id="rId24"/>
    <p:sldId id="599" r:id="rId25"/>
    <p:sldId id="600" r:id="rId26"/>
    <p:sldId id="605" r:id="rId27"/>
    <p:sldId id="604" r:id="rId28"/>
    <p:sldId id="585" r:id="rId29"/>
    <p:sldId id="584" r:id="rId30"/>
    <p:sldId id="1801" r:id="rId31"/>
    <p:sldId id="404" r:id="rId32"/>
    <p:sldId id="439" r:id="rId33"/>
    <p:sldId id="436" r:id="rId34"/>
    <p:sldId id="437" r:id="rId35"/>
    <p:sldId id="438" r:id="rId36"/>
    <p:sldId id="440" r:id="rId37"/>
    <p:sldId id="441" r:id="rId38"/>
    <p:sldId id="429" r:id="rId39"/>
    <p:sldId id="430" r:id="rId40"/>
    <p:sldId id="606" r:id="rId41"/>
    <p:sldId id="400" r:id="rId42"/>
    <p:sldId id="392" r:id="rId43"/>
    <p:sldId id="581" r:id="rId44"/>
    <p:sldId id="579" r:id="rId45"/>
    <p:sldId id="442" r:id="rId46"/>
    <p:sldId id="580" r:id="rId47"/>
    <p:sldId id="586" r:id="rId48"/>
  </p:sldIdLst>
  <p:sldSz cx="9144000" cy="5143500" type="screen16x9"/>
  <p:notesSz cx="6858000" cy="1171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">
          <p15:clr>
            <a:srgbClr val="A4A3A4"/>
          </p15:clr>
        </p15:guide>
        <p15:guide id="2" orient="horz" pos="2870">
          <p15:clr>
            <a:srgbClr val="A4A3A4"/>
          </p15:clr>
        </p15:guide>
        <p15:guide id="3" orient="horz" pos="547">
          <p15:clr>
            <a:srgbClr val="A4A3A4"/>
          </p15:clr>
        </p15:guide>
        <p15:guide id="4" orient="horz" pos="725">
          <p15:clr>
            <a:srgbClr val="A4A3A4"/>
          </p15:clr>
        </p15:guide>
        <p15:guide id="5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B"/>
    <a:srgbClr val="FF880B"/>
    <a:srgbClr val="EC881D"/>
    <a:srgbClr val="FFBE00"/>
    <a:srgbClr val="A23A95"/>
    <a:srgbClr val="682875"/>
    <a:srgbClr val="555659"/>
    <a:srgbClr val="939598"/>
    <a:srgbClr val="0069D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42014-DA2A-A74B-87BE-19D59B8F42DD}" v="2447" dt="2018-10-17T23:36:46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/>
    <p:restoredTop sz="94617"/>
  </p:normalViewPr>
  <p:slideViewPr>
    <p:cSldViewPr snapToGrid="0">
      <p:cViewPr varScale="1">
        <p:scale>
          <a:sx n="142" d="100"/>
          <a:sy n="142" d="100"/>
        </p:scale>
        <p:origin x="736" y="168"/>
      </p:cViewPr>
      <p:guideLst>
        <p:guide orient="horz" pos="102"/>
        <p:guide orient="horz" pos="2870"/>
        <p:guide orient="horz" pos="547"/>
        <p:guide orient="horz" pos="725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ta, Romit" userId="3090c0ab-1833-407b-8ef5-837f6aad184e" providerId="ADAL" clId="{27742014-DA2A-A74B-87BE-19D59B8F42DD}"/>
    <pc:docChg chg="undo custSel addSld delSld modSld">
      <pc:chgData name="Mehta, Romit" userId="3090c0ab-1833-407b-8ef5-837f6aad184e" providerId="ADAL" clId="{27742014-DA2A-A74B-87BE-19D59B8F42DD}" dt="2018-10-17T23:35:33.528" v="1473" actId="207"/>
      <pc:docMkLst>
        <pc:docMk/>
      </pc:docMkLst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0" sldId="392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0" sldId="395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56771231" sldId="399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584612567" sldId="400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59108707" sldId="403"/>
        </pc:sldMkLst>
      </pc:sldChg>
      <pc:sldChg chg="addSp modSp modTransition modAnim">
        <pc:chgData name="Mehta, Romit" userId="3090c0ab-1833-407b-8ef5-837f6aad184e" providerId="ADAL" clId="{27742014-DA2A-A74B-87BE-19D59B8F42DD}" dt="2018-10-17T22:30:16.554" v="1338"/>
        <pc:sldMkLst>
          <pc:docMk/>
          <pc:sldMk cId="1302593635" sldId="404"/>
        </pc:sldMkLst>
        <pc:spChg chg="mod">
          <ac:chgData name="Mehta, Romit" userId="3090c0ab-1833-407b-8ef5-837f6aad184e" providerId="ADAL" clId="{27742014-DA2A-A74B-87BE-19D59B8F42DD}" dt="2018-10-17T22:10:38.166" v="1209" actId="12788"/>
          <ac:spMkLst>
            <pc:docMk/>
            <pc:sldMk cId="1302593635" sldId="404"/>
            <ac:spMk id="3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2:10:37.744" v="1208" actId="12788"/>
          <ac:spMkLst>
            <pc:docMk/>
            <pc:sldMk cId="1302593635" sldId="404"/>
            <ac:spMk id="4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2:07:09.818" v="1178" actId="20577"/>
          <ac:spMkLst>
            <pc:docMk/>
            <pc:sldMk cId="1302593635" sldId="404"/>
            <ac:spMk id="5" creationId="{00000000-0000-0000-0000-000000000000}"/>
          </ac:spMkLst>
        </pc:spChg>
        <pc:picChg chg="add mod">
          <ac:chgData name="Mehta, Romit" userId="3090c0ab-1833-407b-8ef5-837f6aad184e" providerId="ADAL" clId="{27742014-DA2A-A74B-87BE-19D59B8F42DD}" dt="2018-10-17T22:10:38.166" v="1209" actId="12788"/>
          <ac:picMkLst>
            <pc:docMk/>
            <pc:sldMk cId="1302593635" sldId="404"/>
            <ac:picMk id="6" creationId="{94981822-19F1-9244-891F-3EB7F47B670D}"/>
          </ac:picMkLst>
        </pc:picChg>
        <pc:picChg chg="add mod">
          <ac:chgData name="Mehta, Romit" userId="3090c0ab-1833-407b-8ef5-837f6aad184e" providerId="ADAL" clId="{27742014-DA2A-A74B-87BE-19D59B8F42DD}" dt="2018-10-17T22:10:37.744" v="1208" actId="12788"/>
          <ac:picMkLst>
            <pc:docMk/>
            <pc:sldMk cId="1302593635" sldId="404"/>
            <ac:picMk id="8" creationId="{28D0989E-3DCD-AE49-99A7-A2B810056441}"/>
          </ac:picMkLst>
        </pc:picChg>
        <pc:picChg chg="add mod">
          <ac:chgData name="Mehta, Romit" userId="3090c0ab-1833-407b-8ef5-837f6aad184e" providerId="ADAL" clId="{27742014-DA2A-A74B-87BE-19D59B8F42DD}" dt="2018-10-17T22:06:56.015" v="1164" actId="1076"/>
          <ac:picMkLst>
            <pc:docMk/>
            <pc:sldMk cId="1302593635" sldId="404"/>
            <ac:picMk id="10" creationId="{4FFB0A02-AC49-4749-ACA3-16596E0D1749}"/>
          </ac:picMkLst>
        </pc:picChg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830197058" sldId="419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617950175" sldId="420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59718696" sldId="421"/>
        </pc:sldMkLst>
      </pc:sldChg>
      <pc:sldChg chg="addSp modSp modTransition modAnim">
        <pc:chgData name="Mehta, Romit" userId="3090c0ab-1833-407b-8ef5-837f6aad184e" providerId="ADAL" clId="{27742014-DA2A-A74B-87BE-19D59B8F42DD}" dt="2018-10-17T22:30:16.554" v="1338"/>
        <pc:sldMkLst>
          <pc:docMk/>
          <pc:sldMk cId="4282991194" sldId="423"/>
        </pc:sldMkLst>
        <pc:spChg chg="mod">
          <ac:chgData name="Mehta, Romit" userId="3090c0ab-1833-407b-8ef5-837f6aad184e" providerId="ADAL" clId="{27742014-DA2A-A74B-87BE-19D59B8F42DD}" dt="2018-10-17T21:55:46.838" v="984" actId="1035"/>
          <ac:spMkLst>
            <pc:docMk/>
            <pc:sldMk cId="4282991194" sldId="423"/>
            <ac:spMk id="3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1:55:46.838" v="984" actId="1035"/>
          <ac:spMkLst>
            <pc:docMk/>
            <pc:sldMk cId="4282991194" sldId="423"/>
            <ac:spMk id="4" creationId="{00000000-0000-0000-0000-000000000000}"/>
          </ac:spMkLst>
        </pc:spChg>
        <pc:picChg chg="add mod">
          <ac:chgData name="Mehta, Romit" userId="3090c0ab-1833-407b-8ef5-837f6aad184e" providerId="ADAL" clId="{27742014-DA2A-A74B-87BE-19D59B8F42DD}" dt="2018-10-17T22:00:12.997" v="1039" actId="27614"/>
          <ac:picMkLst>
            <pc:docMk/>
            <pc:sldMk cId="4282991194" sldId="423"/>
            <ac:picMk id="6" creationId="{1531F7F2-E4D7-254B-8FD7-AE72D260E609}"/>
          </ac:picMkLst>
        </pc:picChg>
      </pc:sldChg>
      <pc:sldChg chg="del">
        <pc:chgData name="Mehta, Romit" userId="3090c0ab-1833-407b-8ef5-837f6aad184e" providerId="ADAL" clId="{27742014-DA2A-A74B-87BE-19D59B8F42DD}" dt="2018-10-17T21:50:34.030" v="855" actId="2696"/>
        <pc:sldMkLst>
          <pc:docMk/>
          <pc:sldMk cId="371401406" sldId="427"/>
        </pc:sldMkLst>
      </pc:sldChg>
      <pc:sldChg chg="del">
        <pc:chgData name="Mehta, Romit" userId="3090c0ab-1833-407b-8ef5-837f6aad184e" providerId="ADAL" clId="{27742014-DA2A-A74B-87BE-19D59B8F42DD}" dt="2018-10-17T21:50:35.133" v="856" actId="2696"/>
        <pc:sldMkLst>
          <pc:docMk/>
          <pc:sldMk cId="2153112894" sldId="428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660026292" sldId="429"/>
        </pc:sldMkLst>
      </pc:sldChg>
      <pc:sldChg chg="delSp modSp modTransition delAnim modAnim">
        <pc:chgData name="Mehta, Romit" userId="3090c0ab-1833-407b-8ef5-837f6aad184e" providerId="ADAL" clId="{27742014-DA2A-A74B-87BE-19D59B8F42DD}" dt="2018-10-17T22:30:16.554" v="1338"/>
        <pc:sldMkLst>
          <pc:docMk/>
          <pc:sldMk cId="153679000" sldId="430"/>
        </pc:sldMkLst>
        <pc:spChg chg="mod">
          <ac:chgData name="Mehta, Romit" userId="3090c0ab-1833-407b-8ef5-837f6aad184e" providerId="ADAL" clId="{27742014-DA2A-A74B-87BE-19D59B8F42DD}" dt="2018-10-17T22:19:55.343" v="1260" actId="12"/>
          <ac:spMkLst>
            <pc:docMk/>
            <pc:sldMk cId="153679000" sldId="430"/>
            <ac:spMk id="3" creationId="{00000000-0000-0000-0000-000000000000}"/>
          </ac:spMkLst>
        </pc:spChg>
        <pc:spChg chg="del mod">
          <ac:chgData name="Mehta, Romit" userId="3090c0ab-1833-407b-8ef5-837f6aad184e" providerId="ADAL" clId="{27742014-DA2A-A74B-87BE-19D59B8F42DD}" dt="2018-10-17T22:19:40.250" v="1255" actId="478"/>
          <ac:spMkLst>
            <pc:docMk/>
            <pc:sldMk cId="153679000" sldId="430"/>
            <ac:spMk id="6" creationId="{97B8C1AD-6747-9943-A391-56CDD9AF1258}"/>
          </ac:spMkLst>
        </pc:spChg>
      </pc:sldChg>
      <pc:sldChg chg="modSp modTransition">
        <pc:chgData name="Mehta, Romit" userId="3090c0ab-1833-407b-8ef5-837f6aad184e" providerId="ADAL" clId="{27742014-DA2A-A74B-87BE-19D59B8F42DD}" dt="2018-10-17T23:07:30.209" v="1339" actId="14100"/>
        <pc:sldMkLst>
          <pc:docMk/>
          <pc:sldMk cId="546094200" sldId="436"/>
        </pc:sldMkLst>
        <pc:spChg chg="mod">
          <ac:chgData name="Mehta, Romit" userId="3090c0ab-1833-407b-8ef5-837f6aad184e" providerId="ADAL" clId="{27742014-DA2A-A74B-87BE-19D59B8F42DD}" dt="2018-10-17T23:07:30.209" v="1339" actId="14100"/>
          <ac:spMkLst>
            <pc:docMk/>
            <pc:sldMk cId="546094200" sldId="436"/>
            <ac:spMk id="13" creationId="{33CAE60B-5BFB-CB43-82A0-E1D12ECE424C}"/>
          </ac:spMkLst>
        </pc:spChg>
        <pc:picChg chg="mod">
          <ac:chgData name="Mehta, Romit" userId="3090c0ab-1833-407b-8ef5-837f6aad184e" providerId="ADAL" clId="{27742014-DA2A-A74B-87BE-19D59B8F42DD}" dt="2018-10-17T22:21:48.291" v="1296" actId="1035"/>
          <ac:picMkLst>
            <pc:docMk/>
            <pc:sldMk cId="546094200" sldId="436"/>
            <ac:picMk id="3" creationId="{7F1945D6-2F1F-CD46-A56D-92333DA98D55}"/>
          </ac:picMkLst>
        </pc:picChg>
      </pc:sldChg>
      <pc:sldChg chg="addSp delSp modSp modTransition delAnim modAnim">
        <pc:chgData name="Mehta, Romit" userId="3090c0ab-1833-407b-8ef5-837f6aad184e" providerId="ADAL" clId="{27742014-DA2A-A74B-87BE-19D59B8F42DD}" dt="2018-10-17T23:25:31.386" v="1377"/>
        <pc:sldMkLst>
          <pc:docMk/>
          <pc:sldMk cId="3879519471" sldId="437"/>
        </pc:sldMkLst>
        <pc:spChg chg="add mod">
          <ac:chgData name="Mehta, Romit" userId="3090c0ab-1833-407b-8ef5-837f6aad184e" providerId="ADAL" clId="{27742014-DA2A-A74B-87BE-19D59B8F42DD}" dt="2018-10-17T22:24:08.105" v="1335" actId="1076"/>
          <ac:spMkLst>
            <pc:docMk/>
            <pc:sldMk cId="3879519471" sldId="437"/>
            <ac:spMk id="8" creationId="{BF032B69-DDCC-9E49-9A07-91FE3D729C65}"/>
          </ac:spMkLst>
        </pc:spChg>
        <pc:spChg chg="del">
          <ac:chgData name="Mehta, Romit" userId="3090c0ab-1833-407b-8ef5-837f6aad184e" providerId="ADAL" clId="{27742014-DA2A-A74B-87BE-19D59B8F42DD}" dt="2018-10-17T22:23:17.812" v="1327" actId="478"/>
          <ac:spMkLst>
            <pc:docMk/>
            <pc:sldMk cId="3879519471" sldId="437"/>
            <ac:spMk id="13" creationId="{33CAE60B-5BFB-CB43-82A0-E1D12ECE424C}"/>
          </ac:spMkLst>
        </pc:spChg>
      </pc:sldChg>
      <pc:sldChg chg="addSp delSp modSp modTransition delAnim modAnim">
        <pc:chgData name="Mehta, Romit" userId="3090c0ab-1833-407b-8ef5-837f6aad184e" providerId="ADAL" clId="{27742014-DA2A-A74B-87BE-19D59B8F42DD}" dt="2018-10-17T23:25:38.031" v="1379"/>
        <pc:sldMkLst>
          <pc:docMk/>
          <pc:sldMk cId="1083897681" sldId="438"/>
        </pc:sldMkLst>
        <pc:spChg chg="mod">
          <ac:chgData name="Mehta, Romit" userId="3090c0ab-1833-407b-8ef5-837f6aad184e" providerId="ADAL" clId="{27742014-DA2A-A74B-87BE-19D59B8F42DD}" dt="2018-10-17T22:20:53.053" v="1262" actId="20577"/>
          <ac:spMkLst>
            <pc:docMk/>
            <pc:sldMk cId="1083897681" sldId="438"/>
            <ac:spMk id="2" creationId="{00000000-0000-0000-0000-000000000000}"/>
          </ac:spMkLst>
        </pc:spChg>
        <pc:spChg chg="add mod">
          <ac:chgData name="Mehta, Romit" userId="3090c0ab-1833-407b-8ef5-837f6aad184e" providerId="ADAL" clId="{27742014-DA2A-A74B-87BE-19D59B8F42DD}" dt="2018-10-17T22:24:19.156" v="1337" actId="1076"/>
          <ac:spMkLst>
            <pc:docMk/>
            <pc:sldMk cId="1083897681" sldId="438"/>
            <ac:spMk id="7" creationId="{1348D885-E0F0-D441-AEDE-CD0EBE995D83}"/>
          </ac:spMkLst>
        </pc:spChg>
        <pc:spChg chg="del">
          <ac:chgData name="Mehta, Romit" userId="3090c0ab-1833-407b-8ef5-837f6aad184e" providerId="ADAL" clId="{27742014-DA2A-A74B-87BE-19D59B8F42DD}" dt="2018-10-17T22:23:23.871" v="1329" actId="478"/>
          <ac:spMkLst>
            <pc:docMk/>
            <pc:sldMk cId="1083897681" sldId="438"/>
            <ac:spMk id="13" creationId="{33CAE60B-5BFB-CB43-82A0-E1D12ECE424C}"/>
          </ac:spMkLst>
        </pc:spChg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564254125" sldId="439"/>
        </pc:sldMkLst>
      </pc:sldChg>
      <pc:sldChg chg="addSp delSp modSp modTransition delAnim modAnim">
        <pc:chgData name="Mehta, Romit" userId="3090c0ab-1833-407b-8ef5-837f6aad184e" providerId="ADAL" clId="{27742014-DA2A-A74B-87BE-19D59B8F42DD}" dt="2018-10-17T23:28:09.419" v="1388" actId="207"/>
        <pc:sldMkLst>
          <pc:docMk/>
          <pc:sldMk cId="3334556284" sldId="440"/>
        </pc:sldMkLst>
        <pc:spChg chg="mod">
          <ac:chgData name="Mehta, Romit" userId="3090c0ab-1833-407b-8ef5-837f6aad184e" providerId="ADAL" clId="{27742014-DA2A-A74B-87BE-19D59B8F42DD}" dt="2018-10-17T22:20:57.996" v="1266" actId="20577"/>
          <ac:spMkLst>
            <pc:docMk/>
            <pc:sldMk cId="3334556284" sldId="440"/>
            <ac:spMk id="2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3:28:09.419" v="1388" actId="207"/>
          <ac:spMkLst>
            <pc:docMk/>
            <pc:sldMk cId="3334556284" sldId="440"/>
            <ac:spMk id="7" creationId="{C79345AF-980A-1242-A5F3-E7D1B6EEAD04}"/>
          </ac:spMkLst>
        </pc:spChg>
        <pc:spChg chg="add mod">
          <ac:chgData name="Mehta, Romit" userId="3090c0ab-1833-407b-8ef5-837f6aad184e" providerId="ADAL" clId="{27742014-DA2A-A74B-87BE-19D59B8F42DD}" dt="2018-10-17T22:23:48.208" v="1333" actId="1076"/>
          <ac:spMkLst>
            <pc:docMk/>
            <pc:sldMk cId="3334556284" sldId="440"/>
            <ac:spMk id="8" creationId="{0B366041-F1CA-AF4F-AD23-D569EC206403}"/>
          </ac:spMkLst>
        </pc:spChg>
        <pc:spChg chg="del">
          <ac:chgData name="Mehta, Romit" userId="3090c0ab-1833-407b-8ef5-837f6aad184e" providerId="ADAL" clId="{27742014-DA2A-A74B-87BE-19D59B8F42DD}" dt="2018-10-17T22:23:29.479" v="1331" actId="478"/>
          <ac:spMkLst>
            <pc:docMk/>
            <pc:sldMk cId="3334556284" sldId="440"/>
            <ac:spMk id="13" creationId="{33CAE60B-5BFB-CB43-82A0-E1D12ECE424C}"/>
          </ac:spMkLst>
        </pc:spChg>
        <pc:picChg chg="mod modCrop">
          <ac:chgData name="Mehta, Romit" userId="3090c0ab-1833-407b-8ef5-837f6aad184e" providerId="ADAL" clId="{27742014-DA2A-A74B-87BE-19D59B8F42DD}" dt="2018-10-17T22:21:34.436" v="1278" actId="1037"/>
          <ac:picMkLst>
            <pc:docMk/>
            <pc:sldMk cId="3334556284" sldId="440"/>
            <ac:picMk id="4" creationId="{3FF7A466-9E63-304A-97F7-3C95273AE7CC}"/>
          </ac:picMkLst>
        </pc:picChg>
      </pc:sldChg>
      <pc:sldChg chg="modSp modTransition">
        <pc:chgData name="Mehta, Romit" userId="3090c0ab-1833-407b-8ef5-837f6aad184e" providerId="ADAL" clId="{27742014-DA2A-A74B-87BE-19D59B8F42DD}" dt="2018-10-17T23:35:33.528" v="1473" actId="207"/>
        <pc:sldMkLst>
          <pc:docMk/>
          <pc:sldMk cId="1861751067" sldId="441"/>
        </pc:sldMkLst>
        <pc:spChg chg="mod">
          <ac:chgData name="Mehta, Romit" userId="3090c0ab-1833-407b-8ef5-837f6aad184e" providerId="ADAL" clId="{27742014-DA2A-A74B-87BE-19D59B8F42DD}" dt="2018-10-17T23:35:33.528" v="1473" actId="207"/>
          <ac:spMkLst>
            <pc:docMk/>
            <pc:sldMk cId="1861751067" sldId="441"/>
            <ac:spMk id="4" creationId="{4343D64A-C0CD-CF47-92B8-AB84A83AA8CE}"/>
          </ac:spMkLst>
        </pc:spChg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52033541" sldId="442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91636454" sldId="579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4226651545" sldId="580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802268165" sldId="581"/>
        </pc:sldMkLst>
      </pc:sldChg>
      <pc:sldChg chg="modSp del">
        <pc:chgData name="Mehta, Romit" userId="3090c0ab-1833-407b-8ef5-837f6aad184e" providerId="ADAL" clId="{27742014-DA2A-A74B-87BE-19D59B8F42DD}" dt="2018-10-17T21:49:13.356" v="854" actId="2696"/>
        <pc:sldMkLst>
          <pc:docMk/>
          <pc:sldMk cId="1784542171" sldId="583"/>
        </pc:sldMkLst>
        <pc:spChg chg="mod">
          <ac:chgData name="Mehta, Romit" userId="3090c0ab-1833-407b-8ef5-837f6aad184e" providerId="ADAL" clId="{27742014-DA2A-A74B-87BE-19D59B8F42DD}" dt="2018-10-17T21:36:40.549" v="93" actId="1035"/>
          <ac:spMkLst>
            <pc:docMk/>
            <pc:sldMk cId="1784542171" sldId="583"/>
            <ac:spMk id="5" creationId="{9FFAA20C-166E-4243-8BD8-B65BF95FD318}"/>
          </ac:spMkLst>
        </pc:spChg>
        <pc:spChg chg="mod">
          <ac:chgData name="Mehta, Romit" userId="3090c0ab-1833-407b-8ef5-837f6aad184e" providerId="ADAL" clId="{27742014-DA2A-A74B-87BE-19D59B8F42DD}" dt="2018-10-17T21:36:19.322" v="43" actId="1035"/>
          <ac:spMkLst>
            <pc:docMk/>
            <pc:sldMk cId="1784542171" sldId="583"/>
            <ac:spMk id="32" creationId="{3D02FC6F-D894-9F49-B641-990CF7D77D6A}"/>
          </ac:spMkLst>
        </pc:spChg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334244678" sldId="584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758336723" sldId="585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914851062" sldId="586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521044753" sldId="587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738558981" sldId="588"/>
        </pc:sldMkLst>
      </pc:sldChg>
      <pc:sldChg chg="modSp modTransition">
        <pc:chgData name="Mehta, Romit" userId="3090c0ab-1833-407b-8ef5-837f6aad184e" providerId="ADAL" clId="{27742014-DA2A-A74B-87BE-19D59B8F42DD}" dt="2018-10-17T23:22:01.025" v="1371" actId="20577"/>
        <pc:sldMkLst>
          <pc:docMk/>
          <pc:sldMk cId="1955467599" sldId="591"/>
        </pc:sldMkLst>
        <pc:spChg chg="mod">
          <ac:chgData name="Mehta, Romit" userId="3090c0ab-1833-407b-8ef5-837f6aad184e" providerId="ADAL" clId="{27742014-DA2A-A74B-87BE-19D59B8F42DD}" dt="2018-10-17T23:22:01.025" v="1371" actId="20577"/>
          <ac:spMkLst>
            <pc:docMk/>
            <pc:sldMk cId="1955467599" sldId="591"/>
            <ac:spMk id="2" creationId="{9F06716F-9643-E14E-8738-7377045EBE3E}"/>
          </ac:spMkLst>
        </pc:spChg>
        <pc:spChg chg="mod">
          <ac:chgData name="Mehta, Romit" userId="3090c0ab-1833-407b-8ef5-837f6aad184e" providerId="ADAL" clId="{27742014-DA2A-A74B-87BE-19D59B8F42DD}" dt="2018-10-17T22:13:15.721" v="1250" actId="1076"/>
          <ac:spMkLst>
            <pc:docMk/>
            <pc:sldMk cId="1955467599" sldId="591"/>
            <ac:spMk id="3" creationId="{B620BD0E-E606-0A46-B36D-4A652E5891C8}"/>
          </ac:spMkLst>
        </pc:spChg>
        <pc:picChg chg="mod">
          <ac:chgData name="Mehta, Romit" userId="3090c0ab-1833-407b-8ef5-837f6aad184e" providerId="ADAL" clId="{27742014-DA2A-A74B-87BE-19D59B8F42DD}" dt="2018-10-17T22:13:08.884" v="1249" actId="1035"/>
          <ac:picMkLst>
            <pc:docMk/>
            <pc:sldMk cId="1955467599" sldId="591"/>
            <ac:picMk id="9" creationId="{E65B44E8-360F-AD4E-B6D7-73F17E9552C2}"/>
          </ac:picMkLst>
        </pc:picChg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861769871" sldId="592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842111777" sldId="593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82191023" sldId="594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820395843" sldId="595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012723506" sldId="597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628810470" sldId="598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3337251211" sldId="599"/>
        </pc:sldMkLst>
      </pc:sldChg>
      <pc:sldChg chg="modTransition modAnim">
        <pc:chgData name="Mehta, Romit" userId="3090c0ab-1833-407b-8ef5-837f6aad184e" providerId="ADAL" clId="{27742014-DA2A-A74B-87BE-19D59B8F42DD}" dt="2018-10-17T23:23:28.351" v="1375"/>
        <pc:sldMkLst>
          <pc:docMk/>
          <pc:sldMk cId="3099776986" sldId="600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4041042303" sldId="601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4004550669" sldId="602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170309505" sldId="603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242153658" sldId="604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385395306" sldId="605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3125340135" sldId="606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332017597" sldId="871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1500066673" sldId="1800"/>
        </pc:sldMkLst>
      </pc:sldChg>
      <pc:sldChg chg="modTransition">
        <pc:chgData name="Mehta, Romit" userId="3090c0ab-1833-407b-8ef5-837f6aad184e" providerId="ADAL" clId="{27742014-DA2A-A74B-87BE-19D59B8F42DD}" dt="2018-10-17T22:30:16.554" v="1338"/>
        <pc:sldMkLst>
          <pc:docMk/>
          <pc:sldMk cId="2715381719" sldId="1801"/>
        </pc:sldMkLst>
      </pc:sldChg>
      <pc:sldChg chg="addSp delSp modSp add modTransition delAnim modAnim">
        <pc:chgData name="Mehta, Romit" userId="3090c0ab-1833-407b-8ef5-837f6aad184e" providerId="ADAL" clId="{27742014-DA2A-A74B-87BE-19D59B8F42DD}" dt="2018-10-17T22:30:16.554" v="1338"/>
        <pc:sldMkLst>
          <pc:docMk/>
          <pc:sldMk cId="3709868790" sldId="1802"/>
        </pc:sldMkLst>
        <pc:spChg chg="mod">
          <ac:chgData name="Mehta, Romit" userId="3090c0ab-1833-407b-8ef5-837f6aad184e" providerId="ADAL" clId="{27742014-DA2A-A74B-87BE-19D59B8F42DD}" dt="2018-10-17T21:51:07.713" v="863" actId="20577"/>
          <ac:spMkLst>
            <pc:docMk/>
            <pc:sldMk cId="3709868790" sldId="1802"/>
            <ac:spMk id="2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1:57:44.059" v="1031" actId="1036"/>
          <ac:spMkLst>
            <pc:docMk/>
            <pc:sldMk cId="3709868790" sldId="1802"/>
            <ac:spMk id="3" creationId="{00000000-0000-0000-0000-000000000000}"/>
          </ac:spMkLst>
        </pc:spChg>
        <pc:spChg chg="mod">
          <ac:chgData name="Mehta, Romit" userId="3090c0ab-1833-407b-8ef5-837f6aad184e" providerId="ADAL" clId="{27742014-DA2A-A74B-87BE-19D59B8F42DD}" dt="2018-10-17T21:57:44.059" v="1031" actId="1036"/>
          <ac:spMkLst>
            <pc:docMk/>
            <pc:sldMk cId="3709868790" sldId="1802"/>
            <ac:spMk id="4" creationId="{00000000-0000-0000-0000-000000000000}"/>
          </ac:spMkLst>
        </pc:spChg>
        <pc:spChg chg="del">
          <ac:chgData name="Mehta, Romit" userId="3090c0ab-1833-407b-8ef5-837f6aad184e" providerId="ADAL" clId="{27742014-DA2A-A74B-87BE-19D59B8F42DD}" dt="2018-10-17T21:41:35.530" v="412" actId="478"/>
          <ac:spMkLst>
            <pc:docMk/>
            <pc:sldMk cId="3709868790" sldId="1802"/>
            <ac:spMk id="5" creationId="{00000000-0000-0000-0000-000000000000}"/>
          </ac:spMkLst>
        </pc:spChg>
        <pc:spChg chg="add del mod">
          <ac:chgData name="Mehta, Romit" userId="3090c0ab-1833-407b-8ef5-837f6aad184e" providerId="ADAL" clId="{27742014-DA2A-A74B-87BE-19D59B8F42DD}" dt="2018-10-17T21:41:37.227" v="413" actId="478"/>
          <ac:spMkLst>
            <pc:docMk/>
            <pc:sldMk cId="3709868790" sldId="1802"/>
            <ac:spMk id="7" creationId="{34DB732A-B1B3-0049-8DA5-91A80B33DC33}"/>
          </ac:spMkLst>
        </pc:spChg>
        <pc:picChg chg="add mod">
          <ac:chgData name="Mehta, Romit" userId="3090c0ab-1833-407b-8ef5-837f6aad184e" providerId="ADAL" clId="{27742014-DA2A-A74B-87BE-19D59B8F42DD}" dt="2018-10-17T21:59:49.637" v="1037" actId="2085"/>
          <ac:picMkLst>
            <pc:docMk/>
            <pc:sldMk cId="3709868790" sldId="1802"/>
            <ac:picMk id="8" creationId="{DDA5D5A9-4A64-934D-85E6-D87EA27D78A6}"/>
          </ac:picMkLst>
        </pc:picChg>
        <pc:picChg chg="add mod">
          <ac:chgData name="Mehta, Romit" userId="3090c0ab-1833-407b-8ef5-837f6aad184e" providerId="ADAL" clId="{27742014-DA2A-A74B-87BE-19D59B8F42DD}" dt="2018-10-17T22:00:24.142" v="1042"/>
          <ac:picMkLst>
            <pc:docMk/>
            <pc:sldMk cId="3709868790" sldId="1802"/>
            <ac:picMk id="9" creationId="{7BAD6515-16C9-9544-A486-EAE13630795E}"/>
          </ac:picMkLst>
        </pc:picChg>
      </pc:sldChg>
      <pc:sldChg chg="addSp delSp modSp add modTransition delAnim modAnim">
        <pc:chgData name="Mehta, Romit" userId="3090c0ab-1833-407b-8ef5-837f6aad184e" providerId="ADAL" clId="{27742014-DA2A-A74B-87BE-19D59B8F42DD}" dt="2018-10-17T23:22:24.604" v="1374"/>
        <pc:sldMkLst>
          <pc:docMk/>
          <pc:sldMk cId="1025821373" sldId="1803"/>
        </pc:sldMkLst>
        <pc:spChg chg="del">
          <ac:chgData name="Mehta, Romit" userId="3090c0ab-1833-407b-8ef5-837f6aad184e" providerId="ADAL" clId="{27742014-DA2A-A74B-87BE-19D59B8F42DD}" dt="2018-10-17T23:13:25.258" v="1342" actId="478"/>
          <ac:spMkLst>
            <pc:docMk/>
            <pc:sldMk cId="1025821373" sldId="1803"/>
            <ac:spMk id="3" creationId="{B620BD0E-E606-0A46-B36D-4A652E5891C8}"/>
          </ac:spMkLst>
        </pc:spChg>
        <pc:picChg chg="add del mod">
          <ac:chgData name="Mehta, Romit" userId="3090c0ab-1833-407b-8ef5-837f6aad184e" providerId="ADAL" clId="{27742014-DA2A-A74B-87BE-19D59B8F42DD}" dt="2018-10-17T23:14:14.186" v="1346" actId="478"/>
          <ac:picMkLst>
            <pc:docMk/>
            <pc:sldMk cId="1025821373" sldId="1803"/>
            <ac:picMk id="4" creationId="{F436ADFA-7191-DF4F-8FCB-9D9C7E047014}"/>
          </ac:picMkLst>
        </pc:picChg>
        <pc:picChg chg="add mod">
          <ac:chgData name="Mehta, Romit" userId="3090c0ab-1833-407b-8ef5-837f6aad184e" providerId="ADAL" clId="{27742014-DA2A-A74B-87BE-19D59B8F42DD}" dt="2018-10-17T23:22:17.170" v="1373" actId="1076"/>
          <ac:picMkLst>
            <pc:docMk/>
            <pc:sldMk cId="1025821373" sldId="1803"/>
            <ac:picMk id="5" creationId="{1A7D78D2-D1A5-464B-AC1C-D046FC12E6D1}"/>
          </ac:picMkLst>
        </pc:picChg>
        <pc:picChg chg="add del">
          <ac:chgData name="Mehta, Romit" userId="3090c0ab-1833-407b-8ef5-837f6aad184e" providerId="ADAL" clId="{27742014-DA2A-A74B-87BE-19D59B8F42DD}" dt="2018-10-17T23:21:44.834" v="1348" actId="478"/>
          <ac:picMkLst>
            <pc:docMk/>
            <pc:sldMk cId="1025821373" sldId="1803"/>
            <ac:picMk id="6" creationId="{980A9A74-1625-C144-98ED-854452306692}"/>
          </ac:picMkLst>
        </pc:picChg>
        <pc:picChg chg="del">
          <ac:chgData name="Mehta, Romit" userId="3090c0ab-1833-407b-8ef5-837f6aad184e" providerId="ADAL" clId="{27742014-DA2A-A74B-87BE-19D59B8F42DD}" dt="2018-10-17T23:13:21.325" v="1341" actId="478"/>
          <ac:picMkLst>
            <pc:docMk/>
            <pc:sldMk cId="1025821373" sldId="1803"/>
            <ac:picMk id="9" creationId="{E65B44E8-360F-AD4E-B6D7-73F17E9552C2}"/>
          </ac:picMkLst>
        </pc:picChg>
      </pc:sldChg>
    </pc:docChg>
  </pc:docChgLst>
  <pc:docChgLst>
    <pc:chgData name="Mohanakumar Chandramouli, Deepak" userId="decdec1f-0b3d-4e6d-a94c-28ef3e97e246" providerId="ADAL" clId="{88403C79-C9C6-F948-9154-983F311C6F1C}"/>
    <pc:docChg chg="undo custSel addSld delSld modSld">
      <pc:chgData name="Mohanakumar Chandramouli, Deepak" userId="decdec1f-0b3d-4e6d-a94c-28ef3e97e246" providerId="ADAL" clId="{88403C79-C9C6-F948-9154-983F311C6F1C}" dt="2018-10-17T19:53:16.427" v="340"/>
      <pc:docMkLst>
        <pc:docMk/>
      </pc:docMkLst>
      <pc:sldChg chg="addSp modSp addAnim delAnim modAnim">
        <pc:chgData name="Mohanakumar Chandramouli, Deepak" userId="decdec1f-0b3d-4e6d-a94c-28ef3e97e246" providerId="ADAL" clId="{88403C79-C9C6-F948-9154-983F311C6F1C}" dt="2018-10-17T19:02:10.023" v="323"/>
        <pc:sldMkLst>
          <pc:docMk/>
          <pc:sldMk cId="153679000" sldId="430"/>
        </pc:sldMkLst>
        <pc:spChg chg="mod">
          <ac:chgData name="Mohanakumar Chandramouli, Deepak" userId="decdec1f-0b3d-4e6d-a94c-28ef3e97e246" providerId="ADAL" clId="{88403C79-C9C6-F948-9154-983F311C6F1C}" dt="2018-10-17T18:58:37.905" v="309" actId="20577"/>
          <ac:spMkLst>
            <pc:docMk/>
            <pc:sldMk cId="153679000" sldId="430"/>
            <ac:spMk id="3" creationId="{00000000-0000-0000-0000-000000000000}"/>
          </ac:spMkLst>
        </pc:spChg>
        <pc:spChg chg="add mod">
          <ac:chgData name="Mohanakumar Chandramouli, Deepak" userId="decdec1f-0b3d-4e6d-a94c-28ef3e97e246" providerId="ADAL" clId="{88403C79-C9C6-F948-9154-983F311C6F1C}" dt="2018-10-17T18:59:05.611" v="319" actId="1076"/>
          <ac:spMkLst>
            <pc:docMk/>
            <pc:sldMk cId="153679000" sldId="430"/>
            <ac:spMk id="6" creationId="{97B8C1AD-6747-9943-A391-56CDD9AF1258}"/>
          </ac:spMkLst>
        </pc:spChg>
      </pc:sldChg>
      <pc:sldChg chg="addSp delSp modSp delAnim">
        <pc:chgData name="Mohanakumar Chandramouli, Deepak" userId="decdec1f-0b3d-4e6d-a94c-28ef3e97e246" providerId="ADAL" clId="{88403C79-C9C6-F948-9154-983F311C6F1C}" dt="2018-10-17T19:05:43.065" v="333" actId="14100"/>
        <pc:sldMkLst>
          <pc:docMk/>
          <pc:sldMk cId="546094200" sldId="436"/>
        </pc:sldMkLst>
        <pc:picChg chg="add mod">
          <ac:chgData name="Mohanakumar Chandramouli, Deepak" userId="decdec1f-0b3d-4e6d-a94c-28ef3e97e246" providerId="ADAL" clId="{88403C79-C9C6-F948-9154-983F311C6F1C}" dt="2018-10-17T19:05:43.065" v="333" actId="14100"/>
          <ac:picMkLst>
            <pc:docMk/>
            <pc:sldMk cId="546094200" sldId="436"/>
            <ac:picMk id="3" creationId="{7F1945D6-2F1F-CD46-A56D-92333DA98D55}"/>
          </ac:picMkLst>
        </pc:picChg>
        <pc:picChg chg="del">
          <ac:chgData name="Mohanakumar Chandramouli, Deepak" userId="decdec1f-0b3d-4e6d-a94c-28ef3e97e246" providerId="ADAL" clId="{88403C79-C9C6-F948-9154-983F311C6F1C}" dt="2018-10-17T19:05:33.065" v="329" actId="478"/>
          <ac:picMkLst>
            <pc:docMk/>
            <pc:sldMk cId="546094200" sldId="436"/>
            <ac:picMk id="12" creationId="{DCC9F971-AA37-3544-BD9B-052BA0041261}"/>
          </ac:picMkLst>
        </pc:picChg>
      </pc:sldChg>
      <pc:sldChg chg="addSp delSp modSp delAnim">
        <pc:chgData name="Mohanakumar Chandramouli, Deepak" userId="decdec1f-0b3d-4e6d-a94c-28ef3e97e246" providerId="ADAL" clId="{88403C79-C9C6-F948-9154-983F311C6F1C}" dt="2018-10-17T19:05:14.516" v="328" actId="1076"/>
        <pc:sldMkLst>
          <pc:docMk/>
          <pc:sldMk cId="3879519471" sldId="437"/>
        </pc:sldMkLst>
        <pc:picChg chg="del">
          <ac:chgData name="Mohanakumar Chandramouli, Deepak" userId="decdec1f-0b3d-4e6d-a94c-28ef3e97e246" providerId="ADAL" clId="{88403C79-C9C6-F948-9154-983F311C6F1C}" dt="2018-10-17T18:52:48.919" v="282" actId="478"/>
          <ac:picMkLst>
            <pc:docMk/>
            <pc:sldMk cId="3879519471" sldId="437"/>
            <ac:picMk id="3" creationId="{8BD3584E-AE80-D94E-81DE-BEA43A91D857}"/>
          </ac:picMkLst>
        </pc:picChg>
        <pc:picChg chg="add del mod">
          <ac:chgData name="Mohanakumar Chandramouli, Deepak" userId="decdec1f-0b3d-4e6d-a94c-28ef3e97e246" providerId="ADAL" clId="{88403C79-C9C6-F948-9154-983F311C6F1C}" dt="2018-10-17T19:05:03.668" v="324" actId="478"/>
          <ac:picMkLst>
            <pc:docMk/>
            <pc:sldMk cId="3879519471" sldId="437"/>
            <ac:picMk id="4" creationId="{3DF46CB2-C088-394E-B392-8638889BF2BF}"/>
          </ac:picMkLst>
        </pc:picChg>
        <pc:picChg chg="add mod">
          <ac:chgData name="Mohanakumar Chandramouli, Deepak" userId="decdec1f-0b3d-4e6d-a94c-28ef3e97e246" providerId="ADAL" clId="{88403C79-C9C6-F948-9154-983F311C6F1C}" dt="2018-10-17T19:05:14.516" v="328" actId="1076"/>
          <ac:picMkLst>
            <pc:docMk/>
            <pc:sldMk cId="3879519471" sldId="437"/>
            <ac:picMk id="5" creationId="{AE3DCEEB-AE95-E84A-A876-9844669390C4}"/>
          </ac:picMkLst>
        </pc:picChg>
      </pc:sldChg>
      <pc:sldChg chg="addSp delSp modSp delAnim">
        <pc:chgData name="Mohanakumar Chandramouli, Deepak" userId="decdec1f-0b3d-4e6d-a94c-28ef3e97e246" providerId="ADAL" clId="{88403C79-C9C6-F948-9154-983F311C6F1C}" dt="2018-10-17T18:45:34.629" v="281" actId="1076"/>
        <pc:sldMkLst>
          <pc:docMk/>
          <pc:sldMk cId="1083897681" sldId="438"/>
        </pc:sldMkLst>
        <pc:picChg chg="add mod">
          <ac:chgData name="Mohanakumar Chandramouli, Deepak" userId="decdec1f-0b3d-4e6d-a94c-28ef3e97e246" providerId="ADAL" clId="{88403C79-C9C6-F948-9154-983F311C6F1C}" dt="2018-10-17T18:45:34.629" v="281" actId="1076"/>
          <ac:picMkLst>
            <pc:docMk/>
            <pc:sldMk cId="1083897681" sldId="438"/>
            <ac:picMk id="3" creationId="{87AA0C98-F65E-CD49-9348-513615007932}"/>
          </ac:picMkLst>
        </pc:picChg>
        <pc:picChg chg="del">
          <ac:chgData name="Mohanakumar Chandramouli, Deepak" userId="decdec1f-0b3d-4e6d-a94c-28ef3e97e246" providerId="ADAL" clId="{88403C79-C9C6-F948-9154-983F311C6F1C}" dt="2018-10-17T18:45:29.128" v="278" actId="478"/>
          <ac:picMkLst>
            <pc:docMk/>
            <pc:sldMk cId="1083897681" sldId="438"/>
            <ac:picMk id="4" creationId="{AC91DF64-384E-CB40-99CC-F40AE8DD884E}"/>
          </ac:picMkLst>
        </pc:picChg>
      </pc:sldChg>
      <pc:sldChg chg="addSp delSp modSp delAnim">
        <pc:chgData name="Mohanakumar Chandramouli, Deepak" userId="decdec1f-0b3d-4e6d-a94c-28ef3e97e246" providerId="ADAL" clId="{88403C79-C9C6-F948-9154-983F311C6F1C}" dt="2018-10-17T18:45:15.893" v="277" actId="1076"/>
        <pc:sldMkLst>
          <pc:docMk/>
          <pc:sldMk cId="3334556284" sldId="440"/>
        </pc:sldMkLst>
        <pc:spChg chg="del">
          <ac:chgData name="Mohanakumar Chandramouli, Deepak" userId="decdec1f-0b3d-4e6d-a94c-28ef3e97e246" providerId="ADAL" clId="{88403C79-C9C6-F948-9154-983F311C6F1C}" dt="2018-10-17T18:45:10.234" v="274" actId="478"/>
          <ac:spMkLst>
            <pc:docMk/>
            <pc:sldMk cId="3334556284" sldId="440"/>
            <ac:spMk id="8" creationId="{87D835E2-0F60-074B-8B7F-5B54EFD708E2}"/>
          </ac:spMkLst>
        </pc:spChg>
        <pc:picChg chg="add mod">
          <ac:chgData name="Mohanakumar Chandramouli, Deepak" userId="decdec1f-0b3d-4e6d-a94c-28ef3e97e246" providerId="ADAL" clId="{88403C79-C9C6-F948-9154-983F311C6F1C}" dt="2018-10-17T18:45:15.893" v="277" actId="1076"/>
          <ac:picMkLst>
            <pc:docMk/>
            <pc:sldMk cId="3334556284" sldId="440"/>
            <ac:picMk id="4" creationId="{3FF7A466-9E63-304A-97F7-3C95273AE7CC}"/>
          </ac:picMkLst>
        </pc:picChg>
      </pc:sldChg>
      <pc:sldChg chg="modAnim">
        <pc:chgData name="Mohanakumar Chandramouli, Deepak" userId="decdec1f-0b3d-4e6d-a94c-28ef3e97e246" providerId="ADAL" clId="{88403C79-C9C6-F948-9154-983F311C6F1C}" dt="2018-10-17T19:23:26.280" v="336"/>
        <pc:sldMkLst>
          <pc:docMk/>
          <pc:sldMk cId="2738558981" sldId="588"/>
        </pc:sldMkLst>
      </pc:sldChg>
      <pc:sldChg chg="addSp modSp add modAnim">
        <pc:chgData name="Mohanakumar Chandramouli, Deepak" userId="decdec1f-0b3d-4e6d-a94c-28ef3e97e246" providerId="ADAL" clId="{88403C79-C9C6-F948-9154-983F311C6F1C}" dt="2018-10-17T18:58:18.471" v="307"/>
        <pc:sldMkLst>
          <pc:docMk/>
          <pc:sldMk cId="1955467599" sldId="591"/>
        </pc:sldMkLst>
        <pc:spChg chg="add mod">
          <ac:chgData name="Mohanakumar Chandramouli, Deepak" userId="decdec1f-0b3d-4e6d-a94c-28ef3e97e246" providerId="ADAL" clId="{88403C79-C9C6-F948-9154-983F311C6F1C}" dt="2018-10-17T18:57:50.570" v="304" actId="1076"/>
          <ac:spMkLst>
            <pc:docMk/>
            <pc:sldMk cId="1955467599" sldId="591"/>
            <ac:spMk id="3" creationId="{B620BD0E-E606-0A46-B36D-4A652E5891C8}"/>
          </ac:spMkLst>
        </pc:spChg>
        <pc:picChg chg="mod">
          <ac:chgData name="Mohanakumar Chandramouli, Deepak" userId="decdec1f-0b3d-4e6d-a94c-28ef3e97e246" providerId="ADAL" clId="{88403C79-C9C6-F948-9154-983F311C6F1C}" dt="2018-10-17T18:57:52.727" v="305" actId="1076"/>
          <ac:picMkLst>
            <pc:docMk/>
            <pc:sldMk cId="1955467599" sldId="591"/>
            <ac:picMk id="9" creationId="{E65B44E8-360F-AD4E-B6D7-73F17E9552C2}"/>
          </ac:picMkLst>
        </pc:picChg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861769871" sldId="592"/>
        </pc:sldMkLst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1842111777" sldId="593"/>
        </pc:sldMkLst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282191023" sldId="594"/>
        </pc:sldMkLst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820395843" sldId="595"/>
        </pc:sldMkLst>
      </pc:sldChg>
      <pc:sldChg chg="addSp delSp modSp add">
        <pc:chgData name="Mohanakumar Chandramouli, Deepak" userId="decdec1f-0b3d-4e6d-a94c-28ef3e97e246" providerId="ADAL" clId="{88403C79-C9C6-F948-9154-983F311C6F1C}" dt="2018-10-16T01:26:21.689" v="23" actId="1076"/>
        <pc:sldMkLst>
          <pc:docMk/>
          <pc:sldMk cId="1012723506" sldId="597"/>
        </pc:sldMkLst>
        <pc:picChg chg="add mod">
          <ac:chgData name="Mohanakumar Chandramouli, Deepak" userId="decdec1f-0b3d-4e6d-a94c-28ef3e97e246" providerId="ADAL" clId="{88403C79-C9C6-F948-9154-983F311C6F1C}" dt="2018-10-16T01:26:21.689" v="23" actId="1076"/>
          <ac:picMkLst>
            <pc:docMk/>
            <pc:sldMk cId="1012723506" sldId="597"/>
            <ac:picMk id="4" creationId="{9BEF5099-9B65-7447-B9D9-1D19DF993024}"/>
          </ac:picMkLst>
        </pc:picChg>
        <pc:picChg chg="del">
          <ac:chgData name="Mohanakumar Chandramouli, Deepak" userId="decdec1f-0b3d-4e6d-a94c-28ef3e97e246" providerId="ADAL" clId="{88403C79-C9C6-F948-9154-983F311C6F1C}" dt="2018-10-16T01:26:15.656" v="20" actId="478"/>
          <ac:picMkLst>
            <pc:docMk/>
            <pc:sldMk cId="1012723506" sldId="597"/>
            <ac:picMk id="6" creationId="{905E4CE4-E7ED-1D4A-8DD4-C49AAB4CF1E6}"/>
          </ac:picMkLst>
        </pc:picChg>
      </pc:sldChg>
      <pc:sldChg chg="addSp delSp modSp add">
        <pc:chgData name="Mohanakumar Chandramouli, Deepak" userId="decdec1f-0b3d-4e6d-a94c-28ef3e97e246" providerId="ADAL" clId="{88403C79-C9C6-F948-9154-983F311C6F1C}" dt="2018-10-16T01:31:28.553" v="35" actId="1076"/>
        <pc:sldMkLst>
          <pc:docMk/>
          <pc:sldMk cId="2628810470" sldId="598"/>
        </pc:sldMkLst>
        <pc:picChg chg="del">
          <ac:chgData name="Mohanakumar Chandramouli, Deepak" userId="decdec1f-0b3d-4e6d-a94c-28ef3e97e246" providerId="ADAL" clId="{88403C79-C9C6-F948-9154-983F311C6F1C}" dt="2018-10-16T00:29:42.107" v="1" actId="478"/>
          <ac:picMkLst>
            <pc:docMk/>
            <pc:sldMk cId="2628810470" sldId="598"/>
            <ac:picMk id="4" creationId="{0C1FAAFD-3DBD-3C4A-B2E8-B8A7A79908AA}"/>
          </ac:picMkLst>
        </pc:picChg>
        <pc:picChg chg="add del mod">
          <ac:chgData name="Mohanakumar Chandramouli, Deepak" userId="decdec1f-0b3d-4e6d-a94c-28ef3e97e246" providerId="ADAL" clId="{88403C79-C9C6-F948-9154-983F311C6F1C}" dt="2018-10-16T01:29:44.501" v="28" actId="478"/>
          <ac:picMkLst>
            <pc:docMk/>
            <pc:sldMk cId="2628810470" sldId="598"/>
            <ac:picMk id="4" creationId="{84CECFD7-CC20-B241-9757-3295366DF767}"/>
          </ac:picMkLst>
        </pc:picChg>
        <pc:picChg chg="add del mod">
          <ac:chgData name="Mohanakumar Chandramouli, Deepak" userId="decdec1f-0b3d-4e6d-a94c-28ef3e97e246" providerId="ADAL" clId="{88403C79-C9C6-F948-9154-983F311C6F1C}" dt="2018-10-16T01:29:32.642" v="24" actId="478"/>
          <ac:picMkLst>
            <pc:docMk/>
            <pc:sldMk cId="2628810470" sldId="598"/>
            <ac:picMk id="5" creationId="{3D107AAC-1876-6544-BC9E-84EF4CDC35C9}"/>
          </ac:picMkLst>
        </pc:picChg>
        <pc:picChg chg="add del mod">
          <ac:chgData name="Mohanakumar Chandramouli, Deepak" userId="decdec1f-0b3d-4e6d-a94c-28ef3e97e246" providerId="ADAL" clId="{88403C79-C9C6-F948-9154-983F311C6F1C}" dt="2018-10-16T01:31:23.206" v="32" actId="478"/>
          <ac:picMkLst>
            <pc:docMk/>
            <pc:sldMk cId="2628810470" sldId="598"/>
            <ac:picMk id="7" creationId="{4782DB1B-E56F-5142-8EB9-8176CCBB62AC}"/>
          </ac:picMkLst>
        </pc:picChg>
        <pc:picChg chg="add mod">
          <ac:chgData name="Mohanakumar Chandramouli, Deepak" userId="decdec1f-0b3d-4e6d-a94c-28ef3e97e246" providerId="ADAL" clId="{88403C79-C9C6-F948-9154-983F311C6F1C}" dt="2018-10-16T01:31:28.553" v="35" actId="1076"/>
          <ac:picMkLst>
            <pc:docMk/>
            <pc:sldMk cId="2628810470" sldId="598"/>
            <ac:picMk id="9" creationId="{D54D7278-73A5-A443-8CCE-B179FD7B7ACF}"/>
          </ac:picMkLst>
        </pc:picChg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3337251211" sldId="599"/>
        </pc:sldMkLst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3099776986" sldId="600"/>
        </pc:sldMkLst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4041042303" sldId="601"/>
        </pc:sldMkLst>
      </pc:sldChg>
      <pc:sldChg chg="addSp delSp modSp add">
        <pc:chgData name="Mohanakumar Chandramouli, Deepak" userId="decdec1f-0b3d-4e6d-a94c-28ef3e97e246" providerId="ADAL" clId="{88403C79-C9C6-F948-9154-983F311C6F1C}" dt="2018-10-16T00:30:37.942" v="8" actId="1076"/>
        <pc:sldMkLst>
          <pc:docMk/>
          <pc:sldMk cId="4004550669" sldId="602"/>
        </pc:sldMkLst>
        <pc:picChg chg="add mod">
          <ac:chgData name="Mohanakumar Chandramouli, Deepak" userId="decdec1f-0b3d-4e6d-a94c-28ef3e97e246" providerId="ADAL" clId="{88403C79-C9C6-F948-9154-983F311C6F1C}" dt="2018-10-16T00:30:37.942" v="8" actId="1076"/>
          <ac:picMkLst>
            <pc:docMk/>
            <pc:sldMk cId="4004550669" sldId="602"/>
            <ac:picMk id="4" creationId="{1302736B-A8FF-F846-B499-D75B385CDF2C}"/>
          </ac:picMkLst>
        </pc:picChg>
        <pc:picChg chg="del">
          <ac:chgData name="Mohanakumar Chandramouli, Deepak" userId="decdec1f-0b3d-4e6d-a94c-28ef3e97e246" providerId="ADAL" clId="{88403C79-C9C6-F948-9154-983F311C6F1C}" dt="2018-10-16T00:30:32.275" v="5" actId="478"/>
          <ac:picMkLst>
            <pc:docMk/>
            <pc:sldMk cId="4004550669" sldId="602"/>
            <ac:picMk id="8" creationId="{4DDCC9BF-A12A-D14E-8244-4C12A3ED6085}"/>
          </ac:picMkLst>
        </pc:picChg>
      </pc:sldChg>
      <pc:sldChg chg="add">
        <pc:chgData name="Mohanakumar Chandramouli, Deepak" userId="decdec1f-0b3d-4e6d-a94c-28ef3e97e246" providerId="ADAL" clId="{88403C79-C9C6-F948-9154-983F311C6F1C}" dt="2018-10-15T21:50:02.937" v="0"/>
        <pc:sldMkLst>
          <pc:docMk/>
          <pc:sldMk cId="2170309505" sldId="603"/>
        </pc:sldMkLst>
      </pc:sldChg>
      <pc:sldChg chg="modSp">
        <pc:chgData name="Mohanakumar Chandramouli, Deepak" userId="decdec1f-0b3d-4e6d-a94c-28ef3e97e246" providerId="ADAL" clId="{88403C79-C9C6-F948-9154-983F311C6F1C}" dt="2018-10-16T01:19:54.888" v="19" actId="113"/>
        <pc:sldMkLst>
          <pc:docMk/>
          <pc:sldMk cId="3125340135" sldId="606"/>
        </pc:sldMkLst>
        <pc:spChg chg="mod">
          <ac:chgData name="Mohanakumar Chandramouli, Deepak" userId="decdec1f-0b3d-4e6d-a94c-28ef3e97e246" providerId="ADAL" clId="{88403C79-C9C6-F948-9154-983F311C6F1C}" dt="2018-10-16T01:19:54.888" v="19" actId="113"/>
          <ac:spMkLst>
            <pc:docMk/>
            <pc:sldMk cId="3125340135" sldId="606"/>
            <ac:spMk id="3" creationId="{00000000-0000-0000-0000-000000000000}"/>
          </ac:spMkLst>
        </pc:spChg>
      </pc:sldChg>
      <pc:sldChg chg="addSp delSp modSp add del">
        <pc:chgData name="Mohanakumar Chandramouli, Deepak" userId="decdec1f-0b3d-4e6d-a94c-28ef3e97e246" providerId="ADAL" clId="{88403C79-C9C6-F948-9154-983F311C6F1C}" dt="2018-10-17T19:53:06.199" v="339" actId="2696"/>
        <pc:sldMkLst>
          <pc:docMk/>
          <pc:sldMk cId="664144351" sldId="1801"/>
        </pc:sldMkLst>
        <pc:spChg chg="mod">
          <ac:chgData name="Mohanakumar Chandramouli, Deepak" userId="decdec1f-0b3d-4e6d-a94c-28ef3e97e246" providerId="ADAL" clId="{88403C79-C9C6-F948-9154-983F311C6F1C}" dt="2018-10-17T18:35:23.850" v="121" actId="20577"/>
          <ac:spMkLst>
            <pc:docMk/>
            <pc:sldMk cId="664144351" sldId="1801"/>
            <ac:spMk id="2" creationId="{00000000-0000-0000-0000-000000000000}"/>
          </ac:spMkLst>
        </pc:spChg>
        <pc:spChg chg="add mod">
          <ac:chgData name="Mohanakumar Chandramouli, Deepak" userId="decdec1f-0b3d-4e6d-a94c-28ef3e97e246" providerId="ADAL" clId="{88403C79-C9C6-F948-9154-983F311C6F1C}" dt="2018-10-17T18:41:00.218" v="229" actId="1076"/>
          <ac:spMkLst>
            <pc:docMk/>
            <pc:sldMk cId="664144351" sldId="1801"/>
            <ac:spMk id="16" creationId="{64C2DF88-2CD0-FF43-82D6-3EBAAD0E3AB4}"/>
          </ac:spMkLst>
        </pc:spChg>
        <pc:picChg chg="add del">
          <ac:chgData name="Mohanakumar Chandramouli, Deepak" userId="decdec1f-0b3d-4e6d-a94c-28ef3e97e246" providerId="ADAL" clId="{88403C79-C9C6-F948-9154-983F311C6F1C}" dt="2018-10-17T18:30:28.313" v="81"/>
          <ac:picMkLst>
            <pc:docMk/>
            <pc:sldMk cId="664144351" sldId="1801"/>
            <ac:picMk id="3" creationId="{DFCF2087-1E31-0B4F-9A13-D3E67C1C8E5D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4" creationId="{34888E86-5A0D-A04C-8BBC-269DF16A991F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5" creationId="{BBB165BC-9EF0-EA4F-A25A-AAFE62D55BAC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6" creationId="{804618C2-190E-E04F-979F-DB6DCAEC4FFD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7" creationId="{460829ED-6951-574A-A96F-B6FA7FBC23B7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8" creationId="{BD0457DE-AED3-8549-B321-536A5D0A9F19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9" creationId="{FA153D36-0C42-834D-89D4-031E9F7DB830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0" creationId="{563AD1A0-78B2-8148-B137-4B34CF3E4292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1" creationId="{772F02DD-3AD8-4F46-AD48-E427F81CDD8C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2" creationId="{C2395C38-DF00-F546-9B11-E0824B264B99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3" creationId="{E581EBF9-A7AA-D64A-8802-DC4831ED0DD0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4" creationId="{03F71B78-AE45-C448-A373-335E14EF7598}"/>
          </ac:picMkLst>
        </pc:picChg>
        <pc:picChg chg="add mod">
          <ac:chgData name="Mohanakumar Chandramouli, Deepak" userId="decdec1f-0b3d-4e6d-a94c-28ef3e97e246" providerId="ADAL" clId="{88403C79-C9C6-F948-9154-983F311C6F1C}" dt="2018-10-17T18:41:14.575" v="273" actId="1038"/>
          <ac:picMkLst>
            <pc:docMk/>
            <pc:sldMk cId="664144351" sldId="1801"/>
            <ac:picMk id="15" creationId="{5A2A3DB7-47EA-7E4B-AB16-D5AB6CAC5A38}"/>
          </ac:picMkLst>
        </pc:picChg>
        <pc:picChg chg="del">
          <ac:chgData name="Mohanakumar Chandramouli, Deepak" userId="decdec1f-0b3d-4e6d-a94c-28ef3e97e246" providerId="ADAL" clId="{88403C79-C9C6-F948-9154-983F311C6F1C}" dt="2018-10-17T18:28:56.931" v="79" actId="478"/>
          <ac:picMkLst>
            <pc:docMk/>
            <pc:sldMk cId="664144351" sldId="1801"/>
            <ac:picMk id="288" creationId="{9AD2D175-979B-F94E-AEAE-153EFB83C3DF}"/>
          </ac:picMkLst>
        </pc:picChg>
      </pc:sldChg>
      <pc:sldChg chg="add">
        <pc:chgData name="Mohanakumar Chandramouli, Deepak" userId="decdec1f-0b3d-4e6d-a94c-28ef3e97e246" providerId="ADAL" clId="{88403C79-C9C6-F948-9154-983F311C6F1C}" dt="2018-10-17T19:53:16.427" v="340"/>
        <pc:sldMkLst>
          <pc:docMk/>
          <pc:sldMk cId="2715381719" sldId="18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pPr/>
              <a:t>10/17/18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>
                <a:solidFill>
                  <a:schemeClr val="bg2"/>
                </a:solidFill>
              </a:rPr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pPr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2720" indent="-17272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33837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is for the second sessions, notice previous session fonts are Grey, current is Bold Black and future sessions are Black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54929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68904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457201" y="4857864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© 2015 Teradata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80758" y="3622017"/>
            <a:ext cx="7094885" cy="1372363"/>
          </a:xfrm>
          <a:noFill/>
        </p:spPr>
        <p:txBody>
          <a:bodyPr wrap="square" tIns="182880" bIns="182880">
            <a:spAutoFit/>
          </a:bodyPr>
          <a:lstStyle>
            <a:lvl1pPr marL="0" marR="0" indent="0" algn="r" defTabSz="914400" rtl="0" eaLnBrk="1" fontAlgn="auto" latinLnBrk="0" hangingPunct="1">
              <a:lnSpc>
                <a:spcPts val="226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682625" indent="0"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Presenter Name, Title Goes Here, Company Here</a:t>
            </a:r>
          </a:p>
          <a:p>
            <a:pPr marL="0" marR="0" lvl="0" indent="0" algn="r" defTabSz="914400" rtl="0" eaLnBrk="1" fontAlgn="auto" latinLnBrk="0" hangingPunct="1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 Name, Title Goes Here, Company Here</a:t>
            </a:r>
          </a:p>
          <a:p>
            <a:pPr lvl="0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1865030"/>
            <a:ext cx="9143998" cy="1117742"/>
          </a:xfrm>
          <a:solidFill>
            <a:srgbClr val="000000">
              <a:alpha val="67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/>
              <a:t>Click to edit Presentation Title</a:t>
            </a:r>
          </a:p>
          <a:p>
            <a:pPr lvl="1"/>
            <a:r>
              <a:rPr lang="en-US"/>
              <a:t>Click to edit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0233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6" cy="51434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76197" y="317501"/>
            <a:ext cx="6026150" cy="349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0" name="TextBox 11"/>
          <p:cNvSpPr txBox="1">
            <a:spLocks noChangeArrowheads="1"/>
          </p:cNvSpPr>
          <p:nvPr userDrawn="1"/>
        </p:nvSpPr>
        <p:spPr bwMode="auto">
          <a:xfrm>
            <a:off x="1422399" y="1377947"/>
            <a:ext cx="635000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b="1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Rate This Session #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with the Teradata Analytics Universe Mobile App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90331" y="1456461"/>
            <a:ext cx="3482070" cy="4175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1790267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6" cy="514349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76197" y="317501"/>
            <a:ext cx="6026150" cy="349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4" name="TextBox 11"/>
          <p:cNvSpPr txBox="1">
            <a:spLocks noChangeArrowheads="1"/>
          </p:cNvSpPr>
          <p:nvPr userDrawn="1"/>
        </p:nvSpPr>
        <p:spPr bwMode="auto">
          <a:xfrm>
            <a:off x="1422399" y="1377947"/>
            <a:ext cx="635000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b="1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Rate This Session #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with the Teradata Analytics Universe Mobile App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90331" y="1456461"/>
            <a:ext cx="3482070" cy="4175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340833" y="145752"/>
            <a:ext cx="7086600" cy="71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Agenda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375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08" y="0"/>
            <a:ext cx="9143998" cy="5143498"/>
          </a:xfrm>
          <a:prstGeom prst="rect">
            <a:avLst/>
          </a:prstGeom>
        </p:spPr>
      </p:pic>
      <p:sp>
        <p:nvSpPr>
          <p:cNvPr id="4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80758" y="3622017"/>
            <a:ext cx="7094885" cy="1372363"/>
          </a:xfrm>
          <a:noFill/>
        </p:spPr>
        <p:txBody>
          <a:bodyPr wrap="square" tIns="182880" bIns="182880">
            <a:spAutoFit/>
          </a:bodyPr>
          <a:lstStyle>
            <a:lvl1pPr marL="0" marR="0" indent="0" algn="r" defTabSz="914400" rtl="0" eaLnBrk="1" fontAlgn="auto" latinLnBrk="0" hangingPunct="1">
              <a:lnSpc>
                <a:spcPts val="226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682625" indent="0"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Presenter Name, Title Goes Here, Company Here</a:t>
            </a:r>
          </a:p>
          <a:p>
            <a:pPr marL="0" marR="0" lvl="0" indent="0" algn="r" defTabSz="914400" rtl="0" eaLnBrk="1" fontAlgn="auto" latinLnBrk="0" hangingPunct="1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 Name, Title Goes Here, Company Here</a:t>
            </a:r>
          </a:p>
          <a:p>
            <a:pPr lvl="0"/>
            <a:endParaRPr lang="en-US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1865030"/>
            <a:ext cx="9143998" cy="1117742"/>
          </a:xfrm>
          <a:solidFill>
            <a:srgbClr val="000000">
              <a:alpha val="67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/>
              <a:t>Click to edit Presentation Title</a:t>
            </a:r>
          </a:p>
          <a:p>
            <a:pPr lvl="1"/>
            <a:r>
              <a:rPr lang="en-US"/>
              <a:t>Click to edit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pic>
        <p:nvPicPr>
          <p:cNvPr id="11" name="Picture 10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pic>
        <p:nvPicPr>
          <p:cNvPr id="12" name="Picture 11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340833" y="145752"/>
            <a:ext cx="7086600" cy="71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Agenda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375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57646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4209421" cy="362807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691212" y="994733"/>
            <a:ext cx="4209421" cy="362807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7" y="994733"/>
            <a:ext cx="2713914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rgbClr val="EC881D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Main Heading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290174" y="994733"/>
            <a:ext cx="2718268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rgbClr val="FF880B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Main Heading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182365" y="994733"/>
            <a:ext cx="2718268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880B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Main Heading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387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2072513"/>
            <a:ext cx="9143998" cy="1117742"/>
          </a:xfrm>
          <a:solidFill>
            <a:srgbClr val="000000">
              <a:alpha val="35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/>
              <a:t>Click to edit Transition Title</a:t>
            </a:r>
          </a:p>
          <a:p>
            <a:pPr lvl="1"/>
            <a:r>
              <a:rPr lang="en-US"/>
              <a:t>Click to edit Transition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0988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2072513"/>
            <a:ext cx="9143998" cy="1117742"/>
          </a:xfrm>
          <a:solidFill>
            <a:srgbClr val="000000">
              <a:alpha val="35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/>
              <a:t>Click to edit Transition Title</a:t>
            </a:r>
          </a:p>
          <a:p>
            <a:pPr lvl="1"/>
            <a:r>
              <a:rPr lang="en-US"/>
              <a:t>Click to edit Transition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786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157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styles: Standard bullet</a:t>
            </a:r>
          </a:p>
          <a:p>
            <a:pPr lvl="1"/>
            <a:r>
              <a:rPr lang="en-US"/>
              <a:t>Second level: Sub bullet</a:t>
            </a:r>
          </a:p>
          <a:p>
            <a:pPr lvl="2"/>
            <a:r>
              <a:rPr lang="en-US"/>
              <a:t>Third level: Tertiary bullet</a:t>
            </a:r>
          </a:p>
          <a:p>
            <a:pPr lvl="3"/>
            <a:r>
              <a:rPr lang="en-US"/>
              <a:t>Fourth level: Body copy</a:t>
            </a:r>
          </a:p>
          <a:p>
            <a:pPr lvl="4"/>
            <a:r>
              <a:rPr lang="en-US"/>
              <a:t>Fifth level: Main Heading</a:t>
            </a:r>
          </a:p>
          <a:p>
            <a:pPr lvl="5"/>
            <a:r>
              <a:rPr lang="en-US"/>
              <a:t>Sixth level: Subheading</a:t>
            </a:r>
          </a:p>
          <a:p>
            <a:pPr lvl="6"/>
            <a:r>
              <a:rPr lang="en-US"/>
              <a:t>Seventh level: Tertiary heading</a:t>
            </a:r>
          </a:p>
          <a:p>
            <a:pPr lvl="7"/>
            <a:r>
              <a:rPr lang="en-US"/>
              <a:t>Eighth level: Numbered lists</a:t>
            </a:r>
          </a:p>
          <a:p>
            <a:pPr lvl="8"/>
            <a:r>
              <a:rPr lang="en-US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7014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5" r:id="rId2"/>
    <p:sldLayoutId id="2147483722" r:id="rId3"/>
    <p:sldLayoutId id="2147483723" r:id="rId4"/>
    <p:sldLayoutId id="2147483654" r:id="rId5"/>
    <p:sldLayoutId id="2147483735" r:id="rId6"/>
    <p:sldLayoutId id="2147483736" r:id="rId7"/>
    <p:sldLayoutId id="2147483734" r:id="rId8"/>
    <p:sldLayoutId id="2147483733" r:id="rId9"/>
    <p:sldLayoutId id="2147483741" r:id="rId10"/>
    <p:sldLayoutId id="2147483732" r:id="rId11"/>
    <p:sldLayoutId id="2147483730" r:id="rId12"/>
    <p:sldLayoutId id="2147483660" r:id="rId13"/>
  </p:sldLayoutIdLst>
  <p:transition spd="med">
    <p:fade/>
  </p:transition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 baseline="0">
          <a:solidFill>
            <a:srgbClr val="A23A95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tiff"/><Relationship Id="rId3" Type="http://schemas.openxmlformats.org/officeDocument/2006/relationships/image" Target="../media/image26.tif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11" Type="http://schemas.openxmlformats.org/officeDocument/2006/relationships/image" Target="../media/image33.png"/><Relationship Id="rId5" Type="http://schemas.openxmlformats.org/officeDocument/2006/relationships/image" Target="../media/image28.tiff"/><Relationship Id="rId10" Type="http://schemas.openxmlformats.org/officeDocument/2006/relationships/image" Target="../media/image32.png"/><Relationship Id="rId4" Type="http://schemas.openxmlformats.org/officeDocument/2006/relationships/image" Target="../media/image27.tiff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nifieddatacatalog.io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5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tiff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13" Type="http://schemas.openxmlformats.org/officeDocument/2006/relationships/image" Target="../media/image69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12" Type="http://schemas.openxmlformats.org/officeDocument/2006/relationships/image" Target="../media/image68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tiff"/><Relationship Id="rId11" Type="http://schemas.openxmlformats.org/officeDocument/2006/relationships/image" Target="../media/image67.tiff"/><Relationship Id="rId5" Type="http://schemas.openxmlformats.org/officeDocument/2006/relationships/image" Target="../media/image61.tiff"/><Relationship Id="rId10" Type="http://schemas.openxmlformats.org/officeDocument/2006/relationships/image" Target="../media/image66.tiff"/><Relationship Id="rId4" Type="http://schemas.openxmlformats.org/officeDocument/2006/relationships/image" Target="../media/image60.tiff"/><Relationship Id="rId9" Type="http://schemas.openxmlformats.org/officeDocument/2006/relationships/image" Target="../media/image65.tiff"/><Relationship Id="rId14" Type="http://schemas.openxmlformats.org/officeDocument/2006/relationships/hyperlink" Target="https://gimel.readthedocs.io/en/master/#stack-&amp;-version-compatibilit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hyperlink" Target="https://github.com/paypal/gimel/blob/master/docs/gimel-connectors/teradata.md#jdbc-read-api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ypal/gimel/blob/master/docs/gimel-connectors/teradata.md#jdbc-write-api" TargetMode="External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ypal/gimel/blob/master/docs/gimel-connectors/teradata.md#jdbc-querypushdown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ypal/gimel/blob/master/docs/gimel-connectors/teradata.md#gimel-jdbc-password-strategy" TargetMode="External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ataset" TargetMode="External"/><Relationship Id="rId2" Type="http://schemas.openxmlformats.org/officeDocument/2006/relationships/hyperlink" Target="https://github.com/paypal/gimel/tree/master/docs/gimel-connectors/teradata-benchmarking.md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ry.gimel.io/" TargetMode="External"/><Relationship Id="rId2" Type="http://schemas.openxmlformats.org/officeDocument/2006/relationships/hyperlink" Target="https://github.com/paypal/gimel/tree/master/ud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xpati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tiff"/><Relationship Id="rId7" Type="http://schemas.openxmlformats.org/officeDocument/2006/relationships/image" Target="../media/image79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78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f"/><Relationship Id="rId3" Type="http://schemas.openxmlformats.org/officeDocument/2006/relationships/image" Target="../media/image77.tiff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tiff"/><Relationship Id="rId5" Type="http://schemas.openxmlformats.org/officeDocument/2006/relationships/image" Target="../media/image80.png"/><Relationship Id="rId4" Type="http://schemas.openxmlformats.org/officeDocument/2006/relationships/image" Target="../media/image78.tiff"/><Relationship Id="rId9" Type="http://schemas.openxmlformats.org/officeDocument/2006/relationships/image" Target="../media/image8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nifieddatacatalog.io/" TargetMode="External"/><Relationship Id="rId2" Type="http://schemas.openxmlformats.org/officeDocument/2006/relationships/hyperlink" Target="http://gimel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780758" y="3622017"/>
            <a:ext cx="7094885" cy="948401"/>
          </a:xfrm>
        </p:spPr>
        <p:txBody>
          <a:bodyPr/>
          <a:lstStyle/>
          <a:p>
            <a:pPr lvl="0"/>
            <a:r>
              <a:rPr lang="en-US"/>
              <a:t>Deepak Chandramouli, Software Engineer, PayPal</a:t>
            </a:r>
          </a:p>
          <a:p>
            <a:pPr lvl="0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defRPr/>
            </a:pPr>
            <a:r>
              <a:rPr lang="en-US"/>
              <a:t>Romit Mehta, Product Manager, PayPal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Data Access Reimagined</a:t>
            </a:r>
          </a:p>
          <a:p>
            <a:pPr lvl="1"/>
            <a:r>
              <a:rPr lang="en-US"/>
              <a:t>Grab with Gimel, Keep with Kylo</a:t>
            </a:r>
          </a:p>
        </p:txBody>
      </p:sp>
    </p:spTree>
    <p:extLst>
      <p:ext uri="{BB962C8B-B14F-4D97-AF65-F5344CB8AC3E}">
        <p14:creationId xmlns:p14="http://schemas.microsoft.com/office/powerpoint/2010/main" val="2567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2337" y="1460901"/>
            <a:ext cx="4206240" cy="3291840"/>
          </a:xfrm>
        </p:spPr>
        <p:txBody>
          <a:bodyPr/>
          <a:lstStyle/>
          <a:p>
            <a:r>
              <a:rPr lang="en-US" dirty="0"/>
              <a:t>”Yelp” analyst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Combine external business data with EDW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Load check ins, reviews and tips streaming in real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Merge and enrich all these datasets for analytics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Create ”Offers” for customers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Copy enriched data to Hive for ML/AI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0872" y="1462865"/>
            <a:ext cx="4206240" cy="3291840"/>
          </a:xfrm>
        </p:spPr>
        <p:txBody>
          <a:bodyPr/>
          <a:lstStyle/>
          <a:p>
            <a:r>
              <a:rPr lang="en-US" dirty="0"/>
              <a:t>Analyst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555659"/>
                </a:solidFill>
              </a:rPr>
              <a:t>Integration</a:t>
            </a:r>
            <a:r>
              <a:rPr lang="en-US" dirty="0">
                <a:solidFill>
                  <a:srgbClr val="555659"/>
                </a:solidFill>
              </a:rPr>
              <a:t>: Bring external data into Teradata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555659"/>
                </a:solidFill>
              </a:rPr>
              <a:t>Real-time processing</a:t>
            </a:r>
            <a:r>
              <a:rPr lang="en-US" dirty="0">
                <a:solidFill>
                  <a:srgbClr val="555659"/>
                </a:solidFill>
              </a:rPr>
              <a:t>: Load streaming data into Teradata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555659"/>
                </a:solidFill>
              </a:rPr>
              <a:t>ETL</a:t>
            </a:r>
            <a:r>
              <a:rPr lang="en-US" dirty="0">
                <a:solidFill>
                  <a:srgbClr val="555659"/>
                </a:solidFill>
              </a:rPr>
              <a:t>: Run Teradata SQL processes to create a derived dataset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555659"/>
                </a:solidFill>
              </a:rPr>
              <a:t>Site apps</a:t>
            </a:r>
            <a:r>
              <a:rPr lang="en-US" dirty="0">
                <a:solidFill>
                  <a:srgbClr val="555659"/>
                </a:solidFill>
              </a:rPr>
              <a:t>: Publish customized offers to Kafka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555659"/>
                </a:solidFill>
              </a:rPr>
              <a:t>Data extracts</a:t>
            </a:r>
            <a:r>
              <a:rPr lang="en-US" dirty="0">
                <a:solidFill>
                  <a:srgbClr val="555659"/>
                </a:solidFill>
              </a:rPr>
              <a:t>: Create datasets for ML and load them into Hive</a:t>
            </a:r>
          </a:p>
          <a:p>
            <a:endParaRPr lang="en-US" dirty="0">
              <a:solidFill>
                <a:srgbClr val="55565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5D5A9-4A64-934D-85E6-D87EA27D7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274" y="771844"/>
            <a:ext cx="658025" cy="579862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D6515-16C9-9544-A486-EAE13630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593" y="799886"/>
            <a:ext cx="528797" cy="5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>
            <a:extLst>
              <a:ext uri="{FF2B5EF4-FFF2-40B4-BE49-F238E27FC236}">
                <a16:creationId xmlns:a16="http://schemas.microsoft.com/office/drawing/2014/main" id="{A4811025-979F-EF45-9AAC-A393BE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68" y="111935"/>
            <a:ext cx="8229600" cy="550715"/>
          </a:xfrm>
        </p:spPr>
        <p:txBody>
          <a:bodyPr/>
          <a:lstStyle/>
          <a:p>
            <a:r>
              <a:rPr lang="en-US" dirty="0"/>
              <a:t>Use case challenges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6278A5-5962-8B48-863C-4782E7329C12}"/>
              </a:ext>
            </a:extLst>
          </p:cNvPr>
          <p:cNvGrpSpPr/>
          <p:nvPr/>
        </p:nvGrpSpPr>
        <p:grpSpPr>
          <a:xfrm>
            <a:off x="6523826" y="958402"/>
            <a:ext cx="1880944" cy="3474720"/>
            <a:chOff x="6523826" y="958402"/>
            <a:chExt cx="1880944" cy="347472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4824CE-3F84-C640-BC22-C018103DE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3826" y="958402"/>
              <a:ext cx="0" cy="347472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EE38EF6-2415-834F-AFDF-5C8D51F5EF45}"/>
                </a:ext>
              </a:extLst>
            </p:cNvPr>
            <p:cNvSpPr/>
            <p:nvPr/>
          </p:nvSpPr>
          <p:spPr>
            <a:xfrm>
              <a:off x="7052646" y="1088587"/>
              <a:ext cx="1247022" cy="392612"/>
            </a:xfrm>
            <a:prstGeom prst="rect">
              <a:avLst/>
            </a:prstGeom>
            <a:noFill/>
            <a:ln>
              <a:solidFill>
                <a:srgbClr val="003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Access</a:t>
              </a: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B38297A-91A8-114A-8B3C-137C25882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8794" y="1841712"/>
              <a:ext cx="875795" cy="551062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97A64B4-9829-384D-BED0-2C5084AD8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1040" y="2545216"/>
              <a:ext cx="828669" cy="245407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0761FD2-C63B-5C43-8B6B-FDBDE221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1919" y="3114560"/>
              <a:ext cx="842142" cy="249274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3B5A321-332C-8E4F-9D28-03775E36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589" y="3269939"/>
              <a:ext cx="700181" cy="70018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3D2217-A494-734B-837A-2F50657B6EBD}"/>
              </a:ext>
            </a:extLst>
          </p:cNvPr>
          <p:cNvGrpSpPr/>
          <p:nvPr/>
        </p:nvGrpSpPr>
        <p:grpSpPr>
          <a:xfrm>
            <a:off x="623563" y="1107473"/>
            <a:ext cx="2219921" cy="2898507"/>
            <a:chOff x="623563" y="1107473"/>
            <a:chExt cx="2219921" cy="2898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83B6BA3-A188-7840-8A9F-2B2D293A2545}"/>
                </a:ext>
              </a:extLst>
            </p:cNvPr>
            <p:cNvGrpSpPr/>
            <p:nvPr/>
          </p:nvGrpSpPr>
          <p:grpSpPr>
            <a:xfrm>
              <a:off x="623563" y="2234357"/>
              <a:ext cx="2219921" cy="650346"/>
              <a:chOff x="2221008" y="1216262"/>
              <a:chExt cx="3082512" cy="862795"/>
            </a:xfrm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086984B3-A9E4-4645-B0C7-82B7613D9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008" y="1465412"/>
                <a:ext cx="368011" cy="440303"/>
              </a:xfrm>
              <a:custGeom>
                <a:avLst/>
                <a:gdLst>
                  <a:gd name="T0" fmla="*/ 665 w 716"/>
                  <a:gd name="T1" fmla="*/ 381 h 947"/>
                  <a:gd name="T2" fmla="*/ 645 w 716"/>
                  <a:gd name="T3" fmla="*/ 341 h 947"/>
                  <a:gd name="T4" fmla="*/ 659 w 716"/>
                  <a:gd name="T5" fmla="*/ 291 h 947"/>
                  <a:gd name="T6" fmla="*/ 659 w 716"/>
                  <a:gd name="T7" fmla="*/ 286 h 947"/>
                  <a:gd name="T8" fmla="*/ 659 w 716"/>
                  <a:gd name="T9" fmla="*/ 285 h 947"/>
                  <a:gd name="T10" fmla="*/ 647 w 716"/>
                  <a:gd name="T11" fmla="*/ 156 h 947"/>
                  <a:gd name="T12" fmla="*/ 422 w 716"/>
                  <a:gd name="T13" fmla="*/ 145 h 947"/>
                  <a:gd name="T14" fmla="*/ 399 w 716"/>
                  <a:gd name="T15" fmla="*/ 278 h 947"/>
                  <a:gd name="T16" fmla="*/ 332 w 716"/>
                  <a:gd name="T17" fmla="*/ 369 h 947"/>
                  <a:gd name="T18" fmla="*/ 192 w 716"/>
                  <a:gd name="T19" fmla="*/ 398 h 947"/>
                  <a:gd name="T20" fmla="*/ 193 w 716"/>
                  <a:gd name="T21" fmla="*/ 416 h 947"/>
                  <a:gd name="T22" fmla="*/ 284 w 716"/>
                  <a:gd name="T23" fmla="*/ 530 h 947"/>
                  <a:gd name="T24" fmla="*/ 335 w 716"/>
                  <a:gd name="T25" fmla="*/ 530 h 947"/>
                  <a:gd name="T26" fmla="*/ 324 w 716"/>
                  <a:gd name="T27" fmla="*/ 517 h 947"/>
                  <a:gd name="T28" fmla="*/ 216 w 716"/>
                  <a:gd name="T29" fmla="*/ 413 h 947"/>
                  <a:gd name="T30" fmla="*/ 215 w 716"/>
                  <a:gd name="T31" fmla="*/ 398 h 947"/>
                  <a:gd name="T32" fmla="*/ 314 w 716"/>
                  <a:gd name="T33" fmla="*/ 386 h 947"/>
                  <a:gd name="T34" fmla="*/ 369 w 716"/>
                  <a:gd name="T35" fmla="*/ 374 h 947"/>
                  <a:gd name="T36" fmla="*/ 422 w 716"/>
                  <a:gd name="T37" fmla="*/ 280 h 947"/>
                  <a:gd name="T38" fmla="*/ 624 w 716"/>
                  <a:gd name="T39" fmla="*/ 168 h 947"/>
                  <a:gd name="T40" fmla="*/ 636 w 716"/>
                  <a:gd name="T41" fmla="*/ 288 h 947"/>
                  <a:gd name="T42" fmla="*/ 629 w 716"/>
                  <a:gd name="T43" fmla="*/ 320 h 947"/>
                  <a:gd name="T44" fmla="*/ 622 w 716"/>
                  <a:gd name="T45" fmla="*/ 335 h 947"/>
                  <a:gd name="T46" fmla="*/ 621 w 716"/>
                  <a:gd name="T47" fmla="*/ 346 h 947"/>
                  <a:gd name="T48" fmla="*/ 691 w 716"/>
                  <a:gd name="T49" fmla="*/ 469 h 947"/>
                  <a:gd name="T50" fmla="*/ 688 w 716"/>
                  <a:gd name="T51" fmla="*/ 482 h 947"/>
                  <a:gd name="T52" fmla="*/ 649 w 716"/>
                  <a:gd name="T53" fmla="*/ 505 h 947"/>
                  <a:gd name="T54" fmla="*/ 645 w 716"/>
                  <a:gd name="T55" fmla="*/ 506 h 947"/>
                  <a:gd name="T56" fmla="*/ 625 w 716"/>
                  <a:gd name="T57" fmla="*/ 669 h 947"/>
                  <a:gd name="T58" fmla="*/ 473 w 716"/>
                  <a:gd name="T59" fmla="*/ 698 h 947"/>
                  <a:gd name="T60" fmla="*/ 463 w 716"/>
                  <a:gd name="T61" fmla="*/ 701 h 947"/>
                  <a:gd name="T62" fmla="*/ 459 w 716"/>
                  <a:gd name="T63" fmla="*/ 916 h 947"/>
                  <a:gd name="T64" fmla="*/ 195 w 716"/>
                  <a:gd name="T65" fmla="*/ 712 h 947"/>
                  <a:gd name="T66" fmla="*/ 84 w 716"/>
                  <a:gd name="T67" fmla="*/ 523 h 947"/>
                  <a:gd name="T68" fmla="*/ 115 w 716"/>
                  <a:gd name="T69" fmla="*/ 115 h 947"/>
                  <a:gd name="T70" fmla="*/ 376 w 716"/>
                  <a:gd name="T71" fmla="*/ 24 h 947"/>
                  <a:gd name="T72" fmla="*/ 611 w 716"/>
                  <a:gd name="T73" fmla="*/ 82 h 947"/>
                  <a:gd name="T74" fmla="*/ 630 w 716"/>
                  <a:gd name="T75" fmla="*/ 92 h 947"/>
                  <a:gd name="T76" fmla="*/ 647 w 716"/>
                  <a:gd name="T77" fmla="*/ 89 h 947"/>
                  <a:gd name="T78" fmla="*/ 376 w 716"/>
                  <a:gd name="T79" fmla="*/ 0 h 947"/>
                  <a:gd name="T80" fmla="*/ 0 w 716"/>
                  <a:gd name="T81" fmla="*/ 337 h 947"/>
                  <a:gd name="T82" fmla="*/ 132 w 716"/>
                  <a:gd name="T83" fmla="*/ 613 h 947"/>
                  <a:gd name="T84" fmla="*/ 171 w 716"/>
                  <a:gd name="T85" fmla="*/ 794 h 947"/>
                  <a:gd name="T86" fmla="*/ 466 w 716"/>
                  <a:gd name="T87" fmla="*/ 946 h 947"/>
                  <a:gd name="T88" fmla="*/ 483 w 716"/>
                  <a:gd name="T89" fmla="*/ 935 h 947"/>
                  <a:gd name="T90" fmla="*/ 640 w 716"/>
                  <a:gd name="T91" fmla="*/ 688 h 947"/>
                  <a:gd name="T92" fmla="*/ 659 w 716"/>
                  <a:gd name="T93" fmla="*/ 526 h 947"/>
                  <a:gd name="T94" fmla="*/ 704 w 716"/>
                  <a:gd name="T95" fmla="*/ 499 h 947"/>
                  <a:gd name="T96" fmla="*/ 710 w 716"/>
                  <a:gd name="T97" fmla="*/ 455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6" h="947">
                    <a:moveTo>
                      <a:pt x="710" y="455"/>
                    </a:moveTo>
                    <a:cubicBezTo>
                      <a:pt x="696" y="435"/>
                      <a:pt x="679" y="405"/>
                      <a:pt x="665" y="381"/>
                    </a:cubicBezTo>
                    <a:cubicBezTo>
                      <a:pt x="659" y="368"/>
                      <a:pt x="653" y="357"/>
                      <a:pt x="649" y="349"/>
                    </a:cubicBezTo>
                    <a:cubicBezTo>
                      <a:pt x="647" y="346"/>
                      <a:pt x="646" y="343"/>
                      <a:pt x="645" y="341"/>
                    </a:cubicBezTo>
                    <a:cubicBezTo>
                      <a:pt x="646" y="338"/>
                      <a:pt x="648" y="333"/>
                      <a:pt x="651" y="328"/>
                    </a:cubicBezTo>
                    <a:cubicBezTo>
                      <a:pt x="655" y="317"/>
                      <a:pt x="659" y="304"/>
                      <a:pt x="659" y="291"/>
                    </a:cubicBezTo>
                    <a:cubicBezTo>
                      <a:pt x="659" y="286"/>
                      <a:pt x="659" y="286"/>
                      <a:pt x="659" y="286"/>
                    </a:cubicBezTo>
                    <a:cubicBezTo>
                      <a:pt x="659" y="286"/>
                      <a:pt x="659" y="286"/>
                      <a:pt x="659" y="286"/>
                    </a:cubicBezTo>
                    <a:cubicBezTo>
                      <a:pt x="659" y="286"/>
                      <a:pt x="659" y="286"/>
                      <a:pt x="659" y="286"/>
                    </a:cubicBezTo>
                    <a:cubicBezTo>
                      <a:pt x="659" y="285"/>
                      <a:pt x="659" y="285"/>
                      <a:pt x="659" y="285"/>
                    </a:cubicBezTo>
                    <a:cubicBezTo>
                      <a:pt x="659" y="285"/>
                      <a:pt x="659" y="285"/>
                      <a:pt x="659" y="285"/>
                    </a:cubicBezTo>
                    <a:cubicBezTo>
                      <a:pt x="647" y="156"/>
                      <a:pt x="647" y="156"/>
                      <a:pt x="647" y="156"/>
                    </a:cubicBezTo>
                    <a:cubicBezTo>
                      <a:pt x="646" y="150"/>
                      <a:pt x="641" y="145"/>
                      <a:pt x="635" y="145"/>
                    </a:cubicBezTo>
                    <a:cubicBezTo>
                      <a:pt x="422" y="145"/>
                      <a:pt x="422" y="145"/>
                      <a:pt x="422" y="145"/>
                    </a:cubicBezTo>
                    <a:cubicBezTo>
                      <a:pt x="416" y="145"/>
                      <a:pt x="411" y="149"/>
                      <a:pt x="411" y="155"/>
                    </a:cubicBezTo>
                    <a:cubicBezTo>
                      <a:pt x="399" y="278"/>
                      <a:pt x="399" y="278"/>
                      <a:pt x="399" y="278"/>
                    </a:cubicBezTo>
                    <a:cubicBezTo>
                      <a:pt x="391" y="319"/>
                      <a:pt x="372" y="342"/>
                      <a:pt x="355" y="356"/>
                    </a:cubicBezTo>
                    <a:cubicBezTo>
                      <a:pt x="346" y="362"/>
                      <a:pt x="338" y="366"/>
                      <a:pt x="332" y="369"/>
                    </a:cubicBezTo>
                    <a:cubicBezTo>
                      <a:pt x="321" y="343"/>
                      <a:pt x="295" y="325"/>
                      <a:pt x="265" y="325"/>
                    </a:cubicBezTo>
                    <a:cubicBezTo>
                      <a:pt x="225" y="325"/>
                      <a:pt x="192" y="358"/>
                      <a:pt x="192" y="398"/>
                    </a:cubicBezTo>
                    <a:cubicBezTo>
                      <a:pt x="192" y="398"/>
                      <a:pt x="192" y="398"/>
                      <a:pt x="192" y="398"/>
                    </a:cubicBezTo>
                    <a:cubicBezTo>
                      <a:pt x="192" y="399"/>
                      <a:pt x="192" y="410"/>
                      <a:pt x="193" y="416"/>
                    </a:cubicBezTo>
                    <a:cubicBezTo>
                      <a:pt x="196" y="443"/>
                      <a:pt x="205" y="465"/>
                      <a:pt x="218" y="482"/>
                    </a:cubicBezTo>
                    <a:cubicBezTo>
                      <a:pt x="238" y="508"/>
                      <a:pt x="263" y="522"/>
                      <a:pt x="284" y="530"/>
                    </a:cubicBezTo>
                    <a:cubicBezTo>
                      <a:pt x="305" y="538"/>
                      <a:pt x="321" y="540"/>
                      <a:pt x="322" y="540"/>
                    </a:cubicBezTo>
                    <a:cubicBezTo>
                      <a:pt x="328" y="541"/>
                      <a:pt x="334" y="536"/>
                      <a:pt x="335" y="530"/>
                    </a:cubicBezTo>
                    <a:cubicBezTo>
                      <a:pt x="335" y="523"/>
                      <a:pt x="331" y="518"/>
                      <a:pt x="324" y="517"/>
                    </a:cubicBezTo>
                    <a:cubicBezTo>
                      <a:pt x="324" y="517"/>
                      <a:pt x="324" y="517"/>
                      <a:pt x="324" y="517"/>
                    </a:cubicBezTo>
                    <a:cubicBezTo>
                      <a:pt x="319" y="516"/>
                      <a:pt x="293" y="512"/>
                      <a:pt x="269" y="497"/>
                    </a:cubicBezTo>
                    <a:cubicBezTo>
                      <a:pt x="244" y="481"/>
                      <a:pt x="221" y="457"/>
                      <a:pt x="216" y="413"/>
                    </a:cubicBezTo>
                    <a:cubicBezTo>
                      <a:pt x="216" y="412"/>
                      <a:pt x="216" y="408"/>
                      <a:pt x="216" y="404"/>
                    </a:cubicBezTo>
                    <a:cubicBezTo>
                      <a:pt x="215" y="401"/>
                      <a:pt x="215" y="399"/>
                      <a:pt x="215" y="398"/>
                    </a:cubicBezTo>
                    <a:cubicBezTo>
                      <a:pt x="215" y="370"/>
                      <a:pt x="238" y="348"/>
                      <a:pt x="265" y="348"/>
                    </a:cubicBezTo>
                    <a:cubicBezTo>
                      <a:pt x="289" y="348"/>
                      <a:pt x="308" y="364"/>
                      <a:pt x="314" y="386"/>
                    </a:cubicBezTo>
                    <a:cubicBezTo>
                      <a:pt x="315" y="392"/>
                      <a:pt x="321" y="396"/>
                      <a:pt x="327" y="395"/>
                    </a:cubicBezTo>
                    <a:cubicBezTo>
                      <a:pt x="329" y="395"/>
                      <a:pt x="348" y="390"/>
                      <a:pt x="369" y="374"/>
                    </a:cubicBezTo>
                    <a:cubicBezTo>
                      <a:pt x="390" y="358"/>
                      <a:pt x="414" y="329"/>
                      <a:pt x="422" y="281"/>
                    </a:cubicBezTo>
                    <a:cubicBezTo>
                      <a:pt x="422" y="280"/>
                      <a:pt x="422" y="280"/>
                      <a:pt x="422" y="280"/>
                    </a:cubicBezTo>
                    <a:cubicBezTo>
                      <a:pt x="433" y="168"/>
                      <a:pt x="433" y="168"/>
                      <a:pt x="433" y="168"/>
                    </a:cubicBezTo>
                    <a:cubicBezTo>
                      <a:pt x="624" y="168"/>
                      <a:pt x="624" y="168"/>
                      <a:pt x="624" y="168"/>
                    </a:cubicBezTo>
                    <a:cubicBezTo>
                      <a:pt x="636" y="288"/>
                      <a:pt x="636" y="288"/>
                      <a:pt x="636" y="288"/>
                    </a:cubicBezTo>
                    <a:cubicBezTo>
                      <a:pt x="636" y="288"/>
                      <a:pt x="636" y="288"/>
                      <a:pt x="636" y="288"/>
                    </a:cubicBezTo>
                    <a:cubicBezTo>
                      <a:pt x="636" y="291"/>
                      <a:pt x="636" y="291"/>
                      <a:pt x="636" y="291"/>
                    </a:cubicBezTo>
                    <a:cubicBezTo>
                      <a:pt x="636" y="298"/>
                      <a:pt x="633" y="310"/>
                      <a:pt x="629" y="320"/>
                    </a:cubicBezTo>
                    <a:cubicBezTo>
                      <a:pt x="627" y="324"/>
                      <a:pt x="625" y="329"/>
                      <a:pt x="624" y="331"/>
                    </a:cubicBezTo>
                    <a:cubicBezTo>
                      <a:pt x="622" y="335"/>
                      <a:pt x="622" y="335"/>
                      <a:pt x="622" y="335"/>
                    </a:cubicBezTo>
                    <a:cubicBezTo>
                      <a:pt x="622" y="336"/>
                      <a:pt x="622" y="336"/>
                      <a:pt x="622" y="336"/>
                    </a:cubicBezTo>
                    <a:cubicBezTo>
                      <a:pt x="620" y="339"/>
                      <a:pt x="620" y="343"/>
                      <a:pt x="621" y="346"/>
                    </a:cubicBezTo>
                    <a:cubicBezTo>
                      <a:pt x="621" y="347"/>
                      <a:pt x="631" y="366"/>
                      <a:pt x="645" y="392"/>
                    </a:cubicBezTo>
                    <a:cubicBezTo>
                      <a:pt x="658" y="417"/>
                      <a:pt x="676" y="447"/>
                      <a:pt x="691" y="469"/>
                    </a:cubicBezTo>
                    <a:cubicBezTo>
                      <a:pt x="693" y="471"/>
                      <a:pt x="693" y="472"/>
                      <a:pt x="693" y="473"/>
                    </a:cubicBezTo>
                    <a:cubicBezTo>
                      <a:pt x="693" y="475"/>
                      <a:pt x="692" y="478"/>
                      <a:pt x="688" y="482"/>
                    </a:cubicBezTo>
                    <a:cubicBezTo>
                      <a:pt x="681" y="489"/>
                      <a:pt x="670" y="495"/>
                      <a:pt x="661" y="499"/>
                    </a:cubicBezTo>
                    <a:cubicBezTo>
                      <a:pt x="657" y="502"/>
                      <a:pt x="652" y="503"/>
                      <a:pt x="649" y="505"/>
                    </a:cubicBezTo>
                    <a:cubicBezTo>
                      <a:pt x="646" y="506"/>
                      <a:pt x="646" y="506"/>
                      <a:pt x="646" y="506"/>
                    </a:cubicBezTo>
                    <a:cubicBezTo>
                      <a:pt x="645" y="506"/>
                      <a:pt x="645" y="506"/>
                      <a:pt x="645" y="506"/>
                    </a:cubicBezTo>
                    <a:cubicBezTo>
                      <a:pt x="640" y="508"/>
                      <a:pt x="637" y="512"/>
                      <a:pt x="637" y="517"/>
                    </a:cubicBezTo>
                    <a:cubicBezTo>
                      <a:pt x="625" y="669"/>
                      <a:pt x="625" y="669"/>
                      <a:pt x="625" y="669"/>
                    </a:cubicBezTo>
                    <a:cubicBezTo>
                      <a:pt x="552" y="696"/>
                      <a:pt x="497" y="698"/>
                      <a:pt x="479" y="698"/>
                    </a:cubicBezTo>
                    <a:cubicBezTo>
                      <a:pt x="476" y="698"/>
                      <a:pt x="474" y="698"/>
                      <a:pt x="473" y="698"/>
                    </a:cubicBezTo>
                    <a:cubicBezTo>
                      <a:pt x="472" y="698"/>
                      <a:pt x="472" y="698"/>
                      <a:pt x="472" y="698"/>
                    </a:cubicBezTo>
                    <a:cubicBezTo>
                      <a:pt x="469" y="698"/>
                      <a:pt x="465" y="699"/>
                      <a:pt x="463" y="701"/>
                    </a:cubicBezTo>
                    <a:cubicBezTo>
                      <a:pt x="461" y="703"/>
                      <a:pt x="459" y="706"/>
                      <a:pt x="459" y="710"/>
                    </a:cubicBezTo>
                    <a:cubicBezTo>
                      <a:pt x="459" y="916"/>
                      <a:pt x="459" y="916"/>
                      <a:pt x="459" y="916"/>
                    </a:cubicBezTo>
                    <a:cubicBezTo>
                      <a:pt x="195" y="786"/>
                      <a:pt x="195" y="786"/>
                      <a:pt x="195" y="786"/>
                    </a:cubicBezTo>
                    <a:cubicBezTo>
                      <a:pt x="195" y="712"/>
                      <a:pt x="195" y="712"/>
                      <a:pt x="195" y="712"/>
                    </a:cubicBezTo>
                    <a:cubicBezTo>
                      <a:pt x="195" y="667"/>
                      <a:pt x="174" y="630"/>
                      <a:pt x="150" y="599"/>
                    </a:cubicBezTo>
                    <a:cubicBezTo>
                      <a:pt x="126" y="568"/>
                      <a:pt x="99" y="543"/>
                      <a:pt x="84" y="523"/>
                    </a:cubicBezTo>
                    <a:cubicBezTo>
                      <a:pt x="45" y="471"/>
                      <a:pt x="23" y="407"/>
                      <a:pt x="23" y="337"/>
                    </a:cubicBezTo>
                    <a:cubicBezTo>
                      <a:pt x="23" y="250"/>
                      <a:pt x="58" y="172"/>
                      <a:pt x="115" y="115"/>
                    </a:cubicBezTo>
                    <a:cubicBezTo>
                      <a:pt x="172" y="59"/>
                      <a:pt x="250" y="23"/>
                      <a:pt x="337" y="23"/>
                    </a:cubicBezTo>
                    <a:cubicBezTo>
                      <a:pt x="351" y="23"/>
                      <a:pt x="372" y="24"/>
                      <a:pt x="376" y="24"/>
                    </a:cubicBezTo>
                    <a:cubicBezTo>
                      <a:pt x="447" y="24"/>
                      <a:pt x="511" y="41"/>
                      <a:pt x="557" y="58"/>
                    </a:cubicBezTo>
                    <a:cubicBezTo>
                      <a:pt x="580" y="67"/>
                      <a:pt x="599" y="76"/>
                      <a:pt x="611" y="82"/>
                    </a:cubicBezTo>
                    <a:cubicBezTo>
                      <a:pt x="618" y="86"/>
                      <a:pt x="623" y="88"/>
                      <a:pt x="626" y="90"/>
                    </a:cubicBezTo>
                    <a:cubicBezTo>
                      <a:pt x="630" y="92"/>
                      <a:pt x="630" y="92"/>
                      <a:pt x="630" y="92"/>
                    </a:cubicBezTo>
                    <a:cubicBezTo>
                      <a:pt x="631" y="93"/>
                      <a:pt x="631" y="93"/>
                      <a:pt x="631" y="93"/>
                    </a:cubicBezTo>
                    <a:cubicBezTo>
                      <a:pt x="636" y="96"/>
                      <a:pt x="643" y="95"/>
                      <a:pt x="647" y="89"/>
                    </a:cubicBezTo>
                    <a:cubicBezTo>
                      <a:pt x="650" y="84"/>
                      <a:pt x="648" y="76"/>
                      <a:pt x="643" y="73"/>
                    </a:cubicBezTo>
                    <a:cubicBezTo>
                      <a:pt x="642" y="73"/>
                      <a:pt x="525" y="0"/>
                      <a:pt x="376" y="0"/>
                    </a:cubicBezTo>
                    <a:cubicBezTo>
                      <a:pt x="372" y="0"/>
                      <a:pt x="352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412"/>
                      <a:pt x="24" y="481"/>
                      <a:pt x="65" y="537"/>
                    </a:cubicBezTo>
                    <a:cubicBezTo>
                      <a:pt x="82" y="560"/>
                      <a:pt x="109" y="584"/>
                      <a:pt x="132" y="613"/>
                    </a:cubicBezTo>
                    <a:cubicBezTo>
                      <a:pt x="154" y="642"/>
                      <a:pt x="171" y="675"/>
                      <a:pt x="171" y="712"/>
                    </a:cubicBezTo>
                    <a:cubicBezTo>
                      <a:pt x="171" y="794"/>
                      <a:pt x="171" y="794"/>
                      <a:pt x="171" y="794"/>
                    </a:cubicBezTo>
                    <a:cubicBezTo>
                      <a:pt x="171" y="798"/>
                      <a:pt x="174" y="802"/>
                      <a:pt x="178" y="804"/>
                    </a:cubicBezTo>
                    <a:cubicBezTo>
                      <a:pt x="466" y="946"/>
                      <a:pt x="466" y="946"/>
                      <a:pt x="466" y="946"/>
                    </a:cubicBezTo>
                    <a:cubicBezTo>
                      <a:pt x="469" y="947"/>
                      <a:pt x="474" y="947"/>
                      <a:pt x="477" y="945"/>
                    </a:cubicBezTo>
                    <a:cubicBezTo>
                      <a:pt x="481" y="943"/>
                      <a:pt x="483" y="939"/>
                      <a:pt x="483" y="935"/>
                    </a:cubicBezTo>
                    <a:cubicBezTo>
                      <a:pt x="483" y="721"/>
                      <a:pt x="483" y="721"/>
                      <a:pt x="483" y="721"/>
                    </a:cubicBezTo>
                    <a:cubicBezTo>
                      <a:pt x="507" y="721"/>
                      <a:pt x="566" y="717"/>
                      <a:pt x="640" y="688"/>
                    </a:cubicBezTo>
                    <a:cubicBezTo>
                      <a:pt x="645" y="687"/>
                      <a:pt x="647" y="683"/>
                      <a:pt x="648" y="678"/>
                    </a:cubicBezTo>
                    <a:cubicBezTo>
                      <a:pt x="659" y="526"/>
                      <a:pt x="659" y="526"/>
                      <a:pt x="659" y="526"/>
                    </a:cubicBezTo>
                    <a:cubicBezTo>
                      <a:pt x="665" y="523"/>
                      <a:pt x="674" y="520"/>
                      <a:pt x="682" y="515"/>
                    </a:cubicBezTo>
                    <a:cubicBezTo>
                      <a:pt x="690" y="510"/>
                      <a:pt x="698" y="505"/>
                      <a:pt x="704" y="499"/>
                    </a:cubicBezTo>
                    <a:cubicBezTo>
                      <a:pt x="710" y="492"/>
                      <a:pt x="716" y="484"/>
                      <a:pt x="716" y="473"/>
                    </a:cubicBezTo>
                    <a:cubicBezTo>
                      <a:pt x="716" y="467"/>
                      <a:pt x="714" y="460"/>
                      <a:pt x="710" y="455"/>
                    </a:cubicBezTo>
                    <a:close/>
                  </a:path>
                </a:pathLst>
              </a:custGeom>
              <a:solidFill>
                <a:srgbClr val="009CD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20263DDB-0B0A-DB4E-A011-FC8BB5262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0676" y="1514054"/>
                <a:ext cx="308154" cy="240964"/>
              </a:xfrm>
              <a:custGeom>
                <a:avLst/>
                <a:gdLst>
                  <a:gd name="T0" fmla="*/ 790 w 990"/>
                  <a:gd name="T1" fmla="*/ 544 h 1004"/>
                  <a:gd name="T2" fmla="*/ 771 w 990"/>
                  <a:gd name="T3" fmla="*/ 558 h 1004"/>
                  <a:gd name="T4" fmla="*/ 756 w 990"/>
                  <a:gd name="T5" fmla="*/ 245 h 1004"/>
                  <a:gd name="T6" fmla="*/ 448 w 990"/>
                  <a:gd name="T7" fmla="*/ 229 h 1004"/>
                  <a:gd name="T8" fmla="*/ 453 w 990"/>
                  <a:gd name="T9" fmla="*/ 200 h 1004"/>
                  <a:gd name="T10" fmla="*/ 264 w 990"/>
                  <a:gd name="T11" fmla="*/ 114 h 1004"/>
                  <a:gd name="T12" fmla="*/ 303 w 990"/>
                  <a:gd name="T13" fmla="*/ 200 h 1004"/>
                  <a:gd name="T14" fmla="*/ 294 w 990"/>
                  <a:gd name="T15" fmla="*/ 234 h 1004"/>
                  <a:gd name="T16" fmla="*/ 0 w 990"/>
                  <a:gd name="T17" fmla="*/ 245 h 1004"/>
                  <a:gd name="T18" fmla="*/ 39 w 990"/>
                  <a:gd name="T19" fmla="*/ 579 h 1004"/>
                  <a:gd name="T20" fmla="*/ 143 w 990"/>
                  <a:gd name="T21" fmla="*/ 528 h 1004"/>
                  <a:gd name="T22" fmla="*/ 207 w 990"/>
                  <a:gd name="T23" fmla="*/ 683 h 1004"/>
                  <a:gd name="T24" fmla="*/ 74 w 990"/>
                  <a:gd name="T25" fmla="*/ 678 h 1004"/>
                  <a:gd name="T26" fmla="*/ 1 w 990"/>
                  <a:gd name="T27" fmla="*/ 703 h 1004"/>
                  <a:gd name="T28" fmla="*/ 12 w 990"/>
                  <a:gd name="T29" fmla="*/ 1004 h 1004"/>
                  <a:gd name="T30" fmla="*/ 338 w 990"/>
                  <a:gd name="T31" fmla="*/ 965 h 1004"/>
                  <a:gd name="T32" fmla="*/ 318 w 990"/>
                  <a:gd name="T33" fmla="*/ 928 h 1004"/>
                  <a:gd name="T34" fmla="*/ 314 w 990"/>
                  <a:gd name="T35" fmla="*/ 796 h 1004"/>
                  <a:gd name="T36" fmla="*/ 469 w 990"/>
                  <a:gd name="T37" fmla="*/ 860 h 1004"/>
                  <a:gd name="T38" fmla="*/ 418 w 990"/>
                  <a:gd name="T39" fmla="*/ 966 h 1004"/>
                  <a:gd name="T40" fmla="*/ 488 w 990"/>
                  <a:gd name="T41" fmla="*/ 1004 h 1004"/>
                  <a:gd name="T42" fmla="*/ 640 w 990"/>
                  <a:gd name="T43" fmla="*/ 981 h 1004"/>
                  <a:gd name="T44" fmla="*/ 460 w 990"/>
                  <a:gd name="T45" fmla="*/ 981 h 1004"/>
                  <a:gd name="T46" fmla="*/ 453 w 990"/>
                  <a:gd name="T47" fmla="*/ 946 h 1004"/>
                  <a:gd name="T48" fmla="*/ 378 w 990"/>
                  <a:gd name="T49" fmla="*/ 746 h 1004"/>
                  <a:gd name="T50" fmla="*/ 303 w 990"/>
                  <a:gd name="T51" fmla="*/ 946 h 1004"/>
                  <a:gd name="T52" fmla="*/ 309 w 990"/>
                  <a:gd name="T53" fmla="*/ 975 h 1004"/>
                  <a:gd name="T54" fmla="*/ 24 w 990"/>
                  <a:gd name="T55" fmla="*/ 703 h 1004"/>
                  <a:gd name="T56" fmla="*/ 57 w 990"/>
                  <a:gd name="T57" fmla="*/ 693 h 1004"/>
                  <a:gd name="T58" fmla="*/ 257 w 990"/>
                  <a:gd name="T59" fmla="*/ 619 h 1004"/>
                  <a:gd name="T60" fmla="*/ 58 w 990"/>
                  <a:gd name="T61" fmla="*/ 544 h 1004"/>
                  <a:gd name="T62" fmla="*/ 24 w 990"/>
                  <a:gd name="T63" fmla="*/ 535 h 1004"/>
                  <a:gd name="T64" fmla="*/ 322 w 990"/>
                  <a:gd name="T65" fmla="*/ 247 h 1004"/>
                  <a:gd name="T66" fmla="*/ 320 w 990"/>
                  <a:gd name="T67" fmla="*/ 184 h 1004"/>
                  <a:gd name="T68" fmla="*/ 287 w 990"/>
                  <a:gd name="T69" fmla="*/ 114 h 1004"/>
                  <a:gd name="T70" fmla="*/ 442 w 990"/>
                  <a:gd name="T71" fmla="*/ 50 h 1004"/>
                  <a:gd name="T72" fmla="*/ 436 w 990"/>
                  <a:gd name="T73" fmla="*/ 184 h 1004"/>
                  <a:gd name="T74" fmla="*/ 462 w 990"/>
                  <a:gd name="T75" fmla="*/ 257 h 1004"/>
                  <a:gd name="T76" fmla="*/ 742 w 990"/>
                  <a:gd name="T77" fmla="*/ 565 h 1004"/>
                  <a:gd name="T78" fmla="*/ 807 w 990"/>
                  <a:gd name="T79" fmla="*/ 559 h 1004"/>
                  <a:gd name="T80" fmla="*/ 876 w 990"/>
                  <a:gd name="T81" fmla="*/ 528 h 1004"/>
                  <a:gd name="T82" fmla="*/ 940 w 990"/>
                  <a:gd name="T83" fmla="*/ 683 h 1004"/>
                  <a:gd name="T84" fmla="*/ 807 w 990"/>
                  <a:gd name="T85" fmla="*/ 678 h 1004"/>
                  <a:gd name="T86" fmla="*/ 733 w 990"/>
                  <a:gd name="T87" fmla="*/ 708 h 1004"/>
                  <a:gd name="T88" fmla="*/ 756 w 990"/>
                  <a:gd name="T89" fmla="*/ 993 h 1004"/>
                  <a:gd name="T90" fmla="*/ 773 w 990"/>
                  <a:gd name="T91" fmla="*/ 683 h 1004"/>
                  <a:gd name="T92" fmla="*/ 876 w 990"/>
                  <a:gd name="T93" fmla="*/ 733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0" h="1004">
                    <a:moveTo>
                      <a:pt x="876" y="505"/>
                    </a:moveTo>
                    <a:cubicBezTo>
                      <a:pt x="851" y="505"/>
                      <a:pt x="829" y="515"/>
                      <a:pt x="814" y="524"/>
                    </a:cubicBezTo>
                    <a:cubicBezTo>
                      <a:pt x="800" y="534"/>
                      <a:pt x="791" y="543"/>
                      <a:pt x="790" y="544"/>
                    </a:cubicBezTo>
                    <a:cubicBezTo>
                      <a:pt x="790" y="544"/>
                      <a:pt x="790" y="544"/>
                      <a:pt x="790" y="544"/>
                    </a:cubicBezTo>
                    <a:cubicBezTo>
                      <a:pt x="785" y="550"/>
                      <a:pt x="781" y="553"/>
                      <a:pt x="778" y="555"/>
                    </a:cubicBezTo>
                    <a:cubicBezTo>
                      <a:pt x="775" y="557"/>
                      <a:pt x="772" y="558"/>
                      <a:pt x="771" y="558"/>
                    </a:cubicBezTo>
                    <a:cubicBezTo>
                      <a:pt x="768" y="558"/>
                      <a:pt x="765" y="556"/>
                      <a:pt x="762" y="552"/>
                    </a:cubicBezTo>
                    <a:cubicBezTo>
                      <a:pt x="759" y="547"/>
                      <a:pt x="756" y="540"/>
                      <a:pt x="756" y="531"/>
                    </a:cubicBezTo>
                    <a:cubicBezTo>
                      <a:pt x="756" y="245"/>
                      <a:pt x="756" y="245"/>
                      <a:pt x="756" y="245"/>
                    </a:cubicBezTo>
                    <a:cubicBezTo>
                      <a:pt x="756" y="239"/>
                      <a:pt x="751" y="234"/>
                      <a:pt x="744" y="234"/>
                    </a:cubicBezTo>
                    <a:cubicBezTo>
                      <a:pt x="462" y="234"/>
                      <a:pt x="462" y="234"/>
                      <a:pt x="462" y="234"/>
                    </a:cubicBezTo>
                    <a:cubicBezTo>
                      <a:pt x="458" y="234"/>
                      <a:pt x="452" y="232"/>
                      <a:pt x="448" y="229"/>
                    </a:cubicBezTo>
                    <a:cubicBezTo>
                      <a:pt x="444" y="226"/>
                      <a:pt x="442" y="223"/>
                      <a:pt x="442" y="219"/>
                    </a:cubicBezTo>
                    <a:cubicBezTo>
                      <a:pt x="442" y="216"/>
                      <a:pt x="444" y="209"/>
                      <a:pt x="453" y="200"/>
                    </a:cubicBezTo>
                    <a:cubicBezTo>
                      <a:pt x="453" y="200"/>
                      <a:pt x="453" y="200"/>
                      <a:pt x="453" y="200"/>
                    </a:cubicBezTo>
                    <a:cubicBezTo>
                      <a:pt x="477" y="180"/>
                      <a:pt x="492" y="149"/>
                      <a:pt x="492" y="114"/>
                    </a:cubicBezTo>
                    <a:cubicBezTo>
                      <a:pt x="492" y="51"/>
                      <a:pt x="441" y="0"/>
                      <a:pt x="378" y="0"/>
                    </a:cubicBezTo>
                    <a:cubicBezTo>
                      <a:pt x="315" y="0"/>
                      <a:pt x="264" y="51"/>
                      <a:pt x="264" y="114"/>
                    </a:cubicBezTo>
                    <a:cubicBezTo>
                      <a:pt x="264" y="148"/>
                      <a:pt x="278" y="179"/>
                      <a:pt x="302" y="199"/>
                    </a:cubicBezTo>
                    <a:cubicBezTo>
                      <a:pt x="303" y="201"/>
                      <a:pt x="303" y="201"/>
                      <a:pt x="303" y="201"/>
                    </a:cubicBezTo>
                    <a:cubicBezTo>
                      <a:pt x="303" y="200"/>
                      <a:pt x="303" y="200"/>
                      <a:pt x="303" y="200"/>
                    </a:cubicBezTo>
                    <a:cubicBezTo>
                      <a:pt x="312" y="209"/>
                      <a:pt x="313" y="215"/>
                      <a:pt x="313" y="219"/>
                    </a:cubicBezTo>
                    <a:cubicBezTo>
                      <a:pt x="313" y="223"/>
                      <a:pt x="312" y="226"/>
                      <a:pt x="308" y="229"/>
                    </a:cubicBezTo>
                    <a:cubicBezTo>
                      <a:pt x="304" y="232"/>
                      <a:pt x="298" y="234"/>
                      <a:pt x="294" y="234"/>
                    </a:cubicBezTo>
                    <a:cubicBezTo>
                      <a:pt x="12" y="234"/>
                      <a:pt x="12" y="234"/>
                      <a:pt x="12" y="234"/>
                    </a:cubicBezTo>
                    <a:cubicBezTo>
                      <a:pt x="9" y="234"/>
                      <a:pt x="6" y="235"/>
                      <a:pt x="4" y="237"/>
                    </a:cubicBezTo>
                    <a:cubicBezTo>
                      <a:pt x="1" y="239"/>
                      <a:pt x="0" y="242"/>
                      <a:pt x="0" y="245"/>
                    </a:cubicBezTo>
                    <a:cubicBezTo>
                      <a:pt x="1" y="535"/>
                      <a:pt x="1" y="535"/>
                      <a:pt x="1" y="535"/>
                    </a:cubicBezTo>
                    <a:cubicBezTo>
                      <a:pt x="1" y="545"/>
                      <a:pt x="4" y="555"/>
                      <a:pt x="10" y="563"/>
                    </a:cubicBezTo>
                    <a:cubicBezTo>
                      <a:pt x="16" y="572"/>
                      <a:pt x="26" y="579"/>
                      <a:pt x="39" y="579"/>
                    </a:cubicBezTo>
                    <a:cubicBezTo>
                      <a:pt x="51" y="579"/>
                      <a:pt x="64" y="572"/>
                      <a:pt x="75" y="559"/>
                    </a:cubicBezTo>
                    <a:cubicBezTo>
                      <a:pt x="85" y="548"/>
                      <a:pt x="95" y="540"/>
                      <a:pt x="106" y="536"/>
                    </a:cubicBezTo>
                    <a:cubicBezTo>
                      <a:pt x="117" y="531"/>
                      <a:pt x="129" y="528"/>
                      <a:pt x="143" y="528"/>
                    </a:cubicBezTo>
                    <a:cubicBezTo>
                      <a:pt x="168" y="528"/>
                      <a:pt x="191" y="538"/>
                      <a:pt x="207" y="555"/>
                    </a:cubicBezTo>
                    <a:cubicBezTo>
                      <a:pt x="224" y="571"/>
                      <a:pt x="234" y="594"/>
                      <a:pt x="234" y="619"/>
                    </a:cubicBezTo>
                    <a:cubicBezTo>
                      <a:pt x="234" y="644"/>
                      <a:pt x="224" y="667"/>
                      <a:pt x="207" y="683"/>
                    </a:cubicBezTo>
                    <a:cubicBezTo>
                      <a:pt x="191" y="700"/>
                      <a:pt x="168" y="710"/>
                      <a:pt x="143" y="710"/>
                    </a:cubicBezTo>
                    <a:cubicBezTo>
                      <a:pt x="116" y="710"/>
                      <a:pt x="91" y="698"/>
                      <a:pt x="74" y="678"/>
                    </a:cubicBezTo>
                    <a:cubicBezTo>
                      <a:pt x="74" y="678"/>
                      <a:pt x="74" y="678"/>
                      <a:pt x="74" y="678"/>
                    </a:cubicBezTo>
                    <a:cubicBezTo>
                      <a:pt x="65" y="667"/>
                      <a:pt x="53" y="662"/>
                      <a:pt x="42" y="662"/>
                    </a:cubicBezTo>
                    <a:cubicBezTo>
                      <a:pt x="30" y="662"/>
                      <a:pt x="20" y="667"/>
                      <a:pt x="12" y="675"/>
                    </a:cubicBezTo>
                    <a:cubicBezTo>
                      <a:pt x="5" y="682"/>
                      <a:pt x="1" y="692"/>
                      <a:pt x="1" y="703"/>
                    </a:cubicBezTo>
                    <a:cubicBezTo>
                      <a:pt x="0" y="993"/>
                      <a:pt x="0" y="993"/>
                      <a:pt x="0" y="993"/>
                    </a:cubicBezTo>
                    <a:cubicBezTo>
                      <a:pt x="0" y="996"/>
                      <a:pt x="1" y="999"/>
                      <a:pt x="4" y="1001"/>
                    </a:cubicBezTo>
                    <a:cubicBezTo>
                      <a:pt x="6" y="1003"/>
                      <a:pt x="9" y="1004"/>
                      <a:pt x="12" y="1004"/>
                    </a:cubicBezTo>
                    <a:cubicBezTo>
                      <a:pt x="286" y="1004"/>
                      <a:pt x="286" y="1004"/>
                      <a:pt x="286" y="1004"/>
                    </a:cubicBezTo>
                    <a:cubicBezTo>
                      <a:pt x="301" y="1004"/>
                      <a:pt x="314" y="1001"/>
                      <a:pt x="323" y="994"/>
                    </a:cubicBezTo>
                    <a:cubicBezTo>
                      <a:pt x="332" y="987"/>
                      <a:pt x="338" y="976"/>
                      <a:pt x="338" y="965"/>
                    </a:cubicBezTo>
                    <a:cubicBezTo>
                      <a:pt x="338" y="952"/>
                      <a:pt x="331" y="940"/>
                      <a:pt x="320" y="930"/>
                    </a:cubicBezTo>
                    <a:cubicBezTo>
                      <a:pt x="320" y="930"/>
                      <a:pt x="320" y="930"/>
                      <a:pt x="320" y="930"/>
                    </a:cubicBezTo>
                    <a:cubicBezTo>
                      <a:pt x="318" y="928"/>
                      <a:pt x="318" y="928"/>
                      <a:pt x="318" y="928"/>
                    </a:cubicBezTo>
                    <a:cubicBezTo>
                      <a:pt x="318" y="927"/>
                      <a:pt x="318" y="927"/>
                      <a:pt x="318" y="927"/>
                    </a:cubicBezTo>
                    <a:cubicBezTo>
                      <a:pt x="299" y="911"/>
                      <a:pt x="287" y="887"/>
                      <a:pt x="287" y="860"/>
                    </a:cubicBezTo>
                    <a:cubicBezTo>
                      <a:pt x="287" y="835"/>
                      <a:pt x="297" y="812"/>
                      <a:pt x="314" y="796"/>
                    </a:cubicBezTo>
                    <a:cubicBezTo>
                      <a:pt x="330" y="779"/>
                      <a:pt x="353" y="769"/>
                      <a:pt x="378" y="769"/>
                    </a:cubicBezTo>
                    <a:cubicBezTo>
                      <a:pt x="403" y="769"/>
                      <a:pt x="426" y="779"/>
                      <a:pt x="442" y="796"/>
                    </a:cubicBezTo>
                    <a:cubicBezTo>
                      <a:pt x="459" y="812"/>
                      <a:pt x="469" y="835"/>
                      <a:pt x="469" y="860"/>
                    </a:cubicBezTo>
                    <a:cubicBezTo>
                      <a:pt x="469" y="888"/>
                      <a:pt x="456" y="912"/>
                      <a:pt x="437" y="929"/>
                    </a:cubicBezTo>
                    <a:cubicBezTo>
                      <a:pt x="437" y="929"/>
                      <a:pt x="437" y="929"/>
                      <a:pt x="437" y="929"/>
                    </a:cubicBezTo>
                    <a:cubicBezTo>
                      <a:pt x="424" y="941"/>
                      <a:pt x="418" y="954"/>
                      <a:pt x="418" y="966"/>
                    </a:cubicBezTo>
                    <a:cubicBezTo>
                      <a:pt x="418" y="978"/>
                      <a:pt x="424" y="988"/>
                      <a:pt x="431" y="994"/>
                    </a:cubicBezTo>
                    <a:cubicBezTo>
                      <a:pt x="439" y="1001"/>
                      <a:pt x="449" y="1004"/>
                      <a:pt x="460" y="1004"/>
                    </a:cubicBezTo>
                    <a:cubicBezTo>
                      <a:pt x="488" y="1004"/>
                      <a:pt x="488" y="1004"/>
                      <a:pt x="488" y="1004"/>
                    </a:cubicBezTo>
                    <a:cubicBezTo>
                      <a:pt x="640" y="1004"/>
                      <a:pt x="640" y="1004"/>
                      <a:pt x="640" y="1004"/>
                    </a:cubicBezTo>
                    <a:cubicBezTo>
                      <a:pt x="646" y="1004"/>
                      <a:pt x="651" y="999"/>
                      <a:pt x="651" y="993"/>
                    </a:cubicBezTo>
                    <a:cubicBezTo>
                      <a:pt x="651" y="986"/>
                      <a:pt x="646" y="981"/>
                      <a:pt x="640" y="981"/>
                    </a:cubicBezTo>
                    <a:cubicBezTo>
                      <a:pt x="640" y="981"/>
                      <a:pt x="640" y="981"/>
                      <a:pt x="640" y="981"/>
                    </a:cubicBezTo>
                    <a:cubicBezTo>
                      <a:pt x="488" y="981"/>
                      <a:pt x="488" y="981"/>
                      <a:pt x="488" y="981"/>
                    </a:cubicBezTo>
                    <a:cubicBezTo>
                      <a:pt x="460" y="981"/>
                      <a:pt x="460" y="981"/>
                      <a:pt x="460" y="981"/>
                    </a:cubicBezTo>
                    <a:cubicBezTo>
                      <a:pt x="455" y="981"/>
                      <a:pt x="450" y="979"/>
                      <a:pt x="446" y="976"/>
                    </a:cubicBezTo>
                    <a:cubicBezTo>
                      <a:pt x="443" y="973"/>
                      <a:pt x="441" y="970"/>
                      <a:pt x="441" y="966"/>
                    </a:cubicBezTo>
                    <a:cubicBezTo>
                      <a:pt x="441" y="962"/>
                      <a:pt x="443" y="955"/>
                      <a:pt x="453" y="946"/>
                    </a:cubicBezTo>
                    <a:cubicBezTo>
                      <a:pt x="452" y="946"/>
                      <a:pt x="452" y="946"/>
                      <a:pt x="452" y="946"/>
                    </a:cubicBezTo>
                    <a:cubicBezTo>
                      <a:pt x="477" y="925"/>
                      <a:pt x="492" y="894"/>
                      <a:pt x="492" y="860"/>
                    </a:cubicBezTo>
                    <a:cubicBezTo>
                      <a:pt x="492" y="797"/>
                      <a:pt x="441" y="746"/>
                      <a:pt x="378" y="746"/>
                    </a:cubicBezTo>
                    <a:cubicBezTo>
                      <a:pt x="315" y="746"/>
                      <a:pt x="264" y="797"/>
                      <a:pt x="264" y="860"/>
                    </a:cubicBezTo>
                    <a:cubicBezTo>
                      <a:pt x="264" y="894"/>
                      <a:pt x="278" y="924"/>
                      <a:pt x="302" y="944"/>
                    </a:cubicBezTo>
                    <a:cubicBezTo>
                      <a:pt x="303" y="946"/>
                      <a:pt x="303" y="946"/>
                      <a:pt x="303" y="946"/>
                    </a:cubicBezTo>
                    <a:cubicBezTo>
                      <a:pt x="304" y="947"/>
                      <a:pt x="304" y="947"/>
                      <a:pt x="304" y="947"/>
                    </a:cubicBezTo>
                    <a:cubicBezTo>
                      <a:pt x="312" y="954"/>
                      <a:pt x="315" y="960"/>
                      <a:pt x="315" y="965"/>
                    </a:cubicBezTo>
                    <a:cubicBezTo>
                      <a:pt x="314" y="969"/>
                      <a:pt x="313" y="972"/>
                      <a:pt x="309" y="975"/>
                    </a:cubicBezTo>
                    <a:cubicBezTo>
                      <a:pt x="305" y="978"/>
                      <a:pt x="298" y="981"/>
                      <a:pt x="286" y="981"/>
                    </a:cubicBezTo>
                    <a:cubicBezTo>
                      <a:pt x="23" y="981"/>
                      <a:pt x="23" y="981"/>
                      <a:pt x="23" y="981"/>
                    </a:cubicBezTo>
                    <a:cubicBezTo>
                      <a:pt x="24" y="703"/>
                      <a:pt x="24" y="703"/>
                      <a:pt x="24" y="703"/>
                    </a:cubicBezTo>
                    <a:cubicBezTo>
                      <a:pt x="24" y="700"/>
                      <a:pt x="26" y="695"/>
                      <a:pt x="29" y="691"/>
                    </a:cubicBezTo>
                    <a:cubicBezTo>
                      <a:pt x="33" y="687"/>
                      <a:pt x="37" y="685"/>
                      <a:pt x="42" y="685"/>
                    </a:cubicBezTo>
                    <a:cubicBezTo>
                      <a:pt x="46" y="685"/>
                      <a:pt x="51" y="687"/>
                      <a:pt x="57" y="693"/>
                    </a:cubicBezTo>
                    <a:cubicBezTo>
                      <a:pt x="57" y="693"/>
                      <a:pt x="57" y="693"/>
                      <a:pt x="57" y="693"/>
                    </a:cubicBezTo>
                    <a:cubicBezTo>
                      <a:pt x="78" y="718"/>
                      <a:pt x="109" y="733"/>
                      <a:pt x="143" y="733"/>
                    </a:cubicBezTo>
                    <a:cubicBezTo>
                      <a:pt x="206" y="733"/>
                      <a:pt x="257" y="682"/>
                      <a:pt x="257" y="619"/>
                    </a:cubicBezTo>
                    <a:cubicBezTo>
                      <a:pt x="257" y="556"/>
                      <a:pt x="206" y="505"/>
                      <a:pt x="143" y="505"/>
                    </a:cubicBezTo>
                    <a:cubicBezTo>
                      <a:pt x="127" y="505"/>
                      <a:pt x="111" y="508"/>
                      <a:pt x="97" y="514"/>
                    </a:cubicBezTo>
                    <a:cubicBezTo>
                      <a:pt x="82" y="521"/>
                      <a:pt x="69" y="531"/>
                      <a:pt x="58" y="544"/>
                    </a:cubicBezTo>
                    <a:cubicBezTo>
                      <a:pt x="49" y="554"/>
                      <a:pt x="42" y="556"/>
                      <a:pt x="39" y="556"/>
                    </a:cubicBezTo>
                    <a:cubicBezTo>
                      <a:pt x="35" y="556"/>
                      <a:pt x="32" y="554"/>
                      <a:pt x="29" y="549"/>
                    </a:cubicBezTo>
                    <a:cubicBezTo>
                      <a:pt x="26" y="545"/>
                      <a:pt x="24" y="539"/>
                      <a:pt x="24" y="535"/>
                    </a:cubicBezTo>
                    <a:cubicBezTo>
                      <a:pt x="23" y="257"/>
                      <a:pt x="23" y="257"/>
                      <a:pt x="23" y="257"/>
                    </a:cubicBezTo>
                    <a:cubicBezTo>
                      <a:pt x="294" y="257"/>
                      <a:pt x="294" y="257"/>
                      <a:pt x="294" y="257"/>
                    </a:cubicBezTo>
                    <a:cubicBezTo>
                      <a:pt x="304" y="257"/>
                      <a:pt x="314" y="254"/>
                      <a:pt x="322" y="247"/>
                    </a:cubicBezTo>
                    <a:cubicBezTo>
                      <a:pt x="330" y="241"/>
                      <a:pt x="337" y="231"/>
                      <a:pt x="337" y="219"/>
                    </a:cubicBezTo>
                    <a:cubicBezTo>
                      <a:pt x="337" y="207"/>
                      <a:pt x="331" y="195"/>
                      <a:pt x="320" y="184"/>
                    </a:cubicBezTo>
                    <a:cubicBezTo>
                      <a:pt x="320" y="184"/>
                      <a:pt x="320" y="184"/>
                      <a:pt x="320" y="184"/>
                    </a:cubicBezTo>
                    <a:cubicBezTo>
                      <a:pt x="318" y="183"/>
                      <a:pt x="318" y="183"/>
                      <a:pt x="318" y="183"/>
                    </a:cubicBezTo>
                    <a:cubicBezTo>
                      <a:pt x="318" y="182"/>
                      <a:pt x="318" y="182"/>
                      <a:pt x="318" y="182"/>
                    </a:cubicBezTo>
                    <a:cubicBezTo>
                      <a:pt x="299" y="165"/>
                      <a:pt x="287" y="142"/>
                      <a:pt x="287" y="114"/>
                    </a:cubicBezTo>
                    <a:cubicBezTo>
                      <a:pt x="287" y="89"/>
                      <a:pt x="297" y="67"/>
                      <a:pt x="314" y="50"/>
                    </a:cubicBezTo>
                    <a:cubicBezTo>
                      <a:pt x="330" y="34"/>
                      <a:pt x="353" y="24"/>
                      <a:pt x="378" y="24"/>
                    </a:cubicBezTo>
                    <a:cubicBezTo>
                      <a:pt x="403" y="24"/>
                      <a:pt x="426" y="34"/>
                      <a:pt x="442" y="50"/>
                    </a:cubicBezTo>
                    <a:cubicBezTo>
                      <a:pt x="459" y="67"/>
                      <a:pt x="469" y="89"/>
                      <a:pt x="469" y="114"/>
                    </a:cubicBezTo>
                    <a:cubicBezTo>
                      <a:pt x="469" y="142"/>
                      <a:pt x="456" y="167"/>
                      <a:pt x="437" y="183"/>
                    </a:cubicBezTo>
                    <a:cubicBezTo>
                      <a:pt x="436" y="184"/>
                      <a:pt x="436" y="184"/>
                      <a:pt x="436" y="184"/>
                    </a:cubicBezTo>
                    <a:cubicBezTo>
                      <a:pt x="425" y="195"/>
                      <a:pt x="419" y="207"/>
                      <a:pt x="419" y="219"/>
                    </a:cubicBezTo>
                    <a:cubicBezTo>
                      <a:pt x="419" y="232"/>
                      <a:pt x="426" y="242"/>
                      <a:pt x="434" y="248"/>
                    </a:cubicBezTo>
                    <a:cubicBezTo>
                      <a:pt x="442" y="254"/>
                      <a:pt x="452" y="257"/>
                      <a:pt x="462" y="257"/>
                    </a:cubicBezTo>
                    <a:cubicBezTo>
                      <a:pt x="733" y="257"/>
                      <a:pt x="733" y="257"/>
                      <a:pt x="733" y="257"/>
                    </a:cubicBezTo>
                    <a:cubicBezTo>
                      <a:pt x="733" y="531"/>
                      <a:pt x="733" y="531"/>
                      <a:pt x="733" y="531"/>
                    </a:cubicBezTo>
                    <a:cubicBezTo>
                      <a:pt x="733" y="544"/>
                      <a:pt x="736" y="555"/>
                      <a:pt x="742" y="565"/>
                    </a:cubicBezTo>
                    <a:cubicBezTo>
                      <a:pt x="748" y="574"/>
                      <a:pt x="758" y="581"/>
                      <a:pt x="771" y="581"/>
                    </a:cubicBezTo>
                    <a:cubicBezTo>
                      <a:pt x="777" y="581"/>
                      <a:pt x="784" y="579"/>
                      <a:pt x="790" y="575"/>
                    </a:cubicBezTo>
                    <a:cubicBezTo>
                      <a:pt x="796" y="571"/>
                      <a:pt x="802" y="566"/>
                      <a:pt x="807" y="559"/>
                    </a:cubicBezTo>
                    <a:cubicBezTo>
                      <a:pt x="808" y="559"/>
                      <a:pt x="808" y="559"/>
                      <a:pt x="808" y="559"/>
                    </a:cubicBezTo>
                    <a:cubicBezTo>
                      <a:pt x="809" y="558"/>
                      <a:pt x="817" y="550"/>
                      <a:pt x="829" y="542"/>
                    </a:cubicBezTo>
                    <a:cubicBezTo>
                      <a:pt x="842" y="535"/>
                      <a:pt x="858" y="528"/>
                      <a:pt x="876" y="528"/>
                    </a:cubicBezTo>
                    <a:cubicBezTo>
                      <a:pt x="901" y="528"/>
                      <a:pt x="924" y="538"/>
                      <a:pt x="940" y="555"/>
                    </a:cubicBezTo>
                    <a:cubicBezTo>
                      <a:pt x="956" y="571"/>
                      <a:pt x="967" y="594"/>
                      <a:pt x="967" y="619"/>
                    </a:cubicBezTo>
                    <a:cubicBezTo>
                      <a:pt x="967" y="644"/>
                      <a:pt x="956" y="667"/>
                      <a:pt x="940" y="683"/>
                    </a:cubicBezTo>
                    <a:cubicBezTo>
                      <a:pt x="924" y="700"/>
                      <a:pt x="901" y="710"/>
                      <a:pt x="876" y="710"/>
                    </a:cubicBezTo>
                    <a:cubicBezTo>
                      <a:pt x="848" y="710"/>
                      <a:pt x="824" y="698"/>
                      <a:pt x="807" y="678"/>
                    </a:cubicBezTo>
                    <a:cubicBezTo>
                      <a:pt x="807" y="678"/>
                      <a:pt x="807" y="678"/>
                      <a:pt x="807" y="678"/>
                    </a:cubicBezTo>
                    <a:cubicBezTo>
                      <a:pt x="797" y="666"/>
                      <a:pt x="785" y="660"/>
                      <a:pt x="773" y="660"/>
                    </a:cubicBezTo>
                    <a:cubicBezTo>
                      <a:pt x="761" y="660"/>
                      <a:pt x="750" y="666"/>
                      <a:pt x="744" y="675"/>
                    </a:cubicBezTo>
                    <a:cubicBezTo>
                      <a:pt x="737" y="683"/>
                      <a:pt x="733" y="695"/>
                      <a:pt x="733" y="708"/>
                    </a:cubicBezTo>
                    <a:cubicBezTo>
                      <a:pt x="733" y="993"/>
                      <a:pt x="733" y="993"/>
                      <a:pt x="733" y="993"/>
                    </a:cubicBezTo>
                    <a:cubicBezTo>
                      <a:pt x="733" y="999"/>
                      <a:pt x="738" y="1004"/>
                      <a:pt x="744" y="1004"/>
                    </a:cubicBezTo>
                    <a:cubicBezTo>
                      <a:pt x="751" y="1004"/>
                      <a:pt x="756" y="999"/>
                      <a:pt x="756" y="993"/>
                    </a:cubicBezTo>
                    <a:cubicBezTo>
                      <a:pt x="756" y="708"/>
                      <a:pt x="756" y="708"/>
                      <a:pt x="756" y="708"/>
                    </a:cubicBezTo>
                    <a:cubicBezTo>
                      <a:pt x="756" y="700"/>
                      <a:pt x="759" y="693"/>
                      <a:pt x="762" y="689"/>
                    </a:cubicBezTo>
                    <a:cubicBezTo>
                      <a:pt x="765" y="685"/>
                      <a:pt x="769" y="683"/>
                      <a:pt x="773" y="683"/>
                    </a:cubicBezTo>
                    <a:cubicBezTo>
                      <a:pt x="777" y="683"/>
                      <a:pt x="782" y="685"/>
                      <a:pt x="789" y="693"/>
                    </a:cubicBezTo>
                    <a:cubicBezTo>
                      <a:pt x="789" y="693"/>
                      <a:pt x="789" y="693"/>
                      <a:pt x="789" y="693"/>
                    </a:cubicBezTo>
                    <a:cubicBezTo>
                      <a:pt x="810" y="718"/>
                      <a:pt x="841" y="733"/>
                      <a:pt x="876" y="733"/>
                    </a:cubicBezTo>
                    <a:cubicBezTo>
                      <a:pt x="939" y="733"/>
                      <a:pt x="990" y="682"/>
                      <a:pt x="990" y="619"/>
                    </a:cubicBezTo>
                    <a:cubicBezTo>
                      <a:pt x="990" y="556"/>
                      <a:pt x="939" y="505"/>
                      <a:pt x="876" y="50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AE926AB7-3783-FB47-9372-5057DB2BB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354" y="1216262"/>
                <a:ext cx="526007" cy="418274"/>
              </a:xfrm>
              <a:prstGeom prst="rect">
                <a:avLst/>
              </a:prstGeom>
            </p:spPr>
          </p:pic>
          <p:sp>
            <p:nvSpPr>
              <p:cNvPr id="86" name="Freeform 27">
                <a:extLst>
                  <a:ext uri="{FF2B5EF4-FFF2-40B4-BE49-F238E27FC236}">
                    <a16:creationId xmlns:a16="http://schemas.microsoft.com/office/drawing/2014/main" id="{5C21C5BE-E9DC-E64D-83FF-D081F570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1163" y="1537416"/>
                <a:ext cx="307098" cy="541641"/>
              </a:xfrm>
              <a:custGeom>
                <a:avLst/>
                <a:gdLst>
                  <a:gd name="T0" fmla="*/ 472 w 491"/>
                  <a:gd name="T1" fmla="*/ 552 h 964"/>
                  <a:gd name="T2" fmla="*/ 371 w 491"/>
                  <a:gd name="T3" fmla="*/ 52 h 964"/>
                  <a:gd name="T4" fmla="*/ 352 w 491"/>
                  <a:gd name="T5" fmla="*/ 14 h 964"/>
                  <a:gd name="T6" fmla="*/ 58 w 491"/>
                  <a:gd name="T7" fmla="*/ 0 h 964"/>
                  <a:gd name="T8" fmla="*/ 0 w 491"/>
                  <a:gd name="T9" fmla="*/ 543 h 964"/>
                  <a:gd name="T10" fmla="*/ 66 w 491"/>
                  <a:gd name="T11" fmla="*/ 600 h 964"/>
                  <a:gd name="T12" fmla="*/ 52 w 491"/>
                  <a:gd name="T13" fmla="*/ 668 h 964"/>
                  <a:gd name="T14" fmla="*/ 56 w 491"/>
                  <a:gd name="T15" fmla="*/ 710 h 964"/>
                  <a:gd name="T16" fmla="*/ 102 w 491"/>
                  <a:gd name="T17" fmla="*/ 737 h 964"/>
                  <a:gd name="T18" fmla="*/ 106 w 491"/>
                  <a:gd name="T19" fmla="*/ 747 h 964"/>
                  <a:gd name="T20" fmla="*/ 244 w 491"/>
                  <a:gd name="T21" fmla="*/ 947 h 964"/>
                  <a:gd name="T22" fmla="*/ 129 w 491"/>
                  <a:gd name="T23" fmla="*/ 747 h 964"/>
                  <a:gd name="T24" fmla="*/ 191 w 491"/>
                  <a:gd name="T25" fmla="*/ 594 h 964"/>
                  <a:gd name="T26" fmla="*/ 191 w 491"/>
                  <a:gd name="T27" fmla="*/ 412 h 964"/>
                  <a:gd name="T28" fmla="*/ 217 w 491"/>
                  <a:gd name="T29" fmla="*/ 380 h 964"/>
                  <a:gd name="T30" fmla="*/ 306 w 491"/>
                  <a:gd name="T31" fmla="*/ 582 h 964"/>
                  <a:gd name="T32" fmla="*/ 280 w 491"/>
                  <a:gd name="T33" fmla="*/ 621 h 964"/>
                  <a:gd name="T34" fmla="*/ 286 w 491"/>
                  <a:gd name="T35" fmla="*/ 672 h 964"/>
                  <a:gd name="T36" fmla="*/ 338 w 491"/>
                  <a:gd name="T37" fmla="*/ 672 h 964"/>
                  <a:gd name="T38" fmla="*/ 345 w 491"/>
                  <a:gd name="T39" fmla="*/ 623 h 964"/>
                  <a:gd name="T40" fmla="*/ 332 w 491"/>
                  <a:gd name="T41" fmla="*/ 585 h 964"/>
                  <a:gd name="T42" fmla="*/ 370 w 491"/>
                  <a:gd name="T43" fmla="*/ 442 h 964"/>
                  <a:gd name="T44" fmla="*/ 371 w 491"/>
                  <a:gd name="T45" fmla="*/ 379 h 964"/>
                  <a:gd name="T46" fmla="*/ 451 w 491"/>
                  <a:gd name="T47" fmla="*/ 562 h 964"/>
                  <a:gd name="T48" fmla="*/ 453 w 491"/>
                  <a:gd name="T49" fmla="*/ 700 h 964"/>
                  <a:gd name="T50" fmla="*/ 376 w 491"/>
                  <a:gd name="T51" fmla="*/ 962 h 964"/>
                  <a:gd name="T52" fmla="*/ 475 w 491"/>
                  <a:gd name="T53" fmla="*/ 707 h 964"/>
                  <a:gd name="T54" fmla="*/ 472 w 491"/>
                  <a:gd name="T55" fmla="*/ 552 h 964"/>
                  <a:gd name="T56" fmla="*/ 183 w 491"/>
                  <a:gd name="T57" fmla="*/ 371 h 964"/>
                  <a:gd name="T58" fmla="*/ 168 w 491"/>
                  <a:gd name="T59" fmla="*/ 467 h 964"/>
                  <a:gd name="T60" fmla="*/ 73 w 491"/>
                  <a:gd name="T61" fmla="*/ 98 h 964"/>
                  <a:gd name="T62" fmla="*/ 301 w 491"/>
                  <a:gd name="T63" fmla="*/ 467 h 964"/>
                  <a:gd name="T64" fmla="*/ 264 w 491"/>
                  <a:gd name="T65" fmla="*/ 392 h 964"/>
                  <a:gd name="T66" fmla="*/ 323 w 491"/>
                  <a:gd name="T67" fmla="*/ 654 h 964"/>
                  <a:gd name="T68" fmla="*/ 301 w 491"/>
                  <a:gd name="T69" fmla="*/ 653 h 964"/>
                  <a:gd name="T70" fmla="*/ 300 w 491"/>
                  <a:gd name="T71" fmla="*/ 632 h 964"/>
                  <a:gd name="T72" fmla="*/ 324 w 491"/>
                  <a:gd name="T73" fmla="*/ 630 h 964"/>
                  <a:gd name="T74" fmla="*/ 327 w 491"/>
                  <a:gd name="T75" fmla="*/ 644 h 964"/>
                  <a:gd name="T76" fmla="*/ 322 w 491"/>
                  <a:gd name="T77" fmla="*/ 557 h 964"/>
                  <a:gd name="T78" fmla="*/ 312 w 491"/>
                  <a:gd name="T79" fmla="*/ 490 h 964"/>
                  <a:gd name="T80" fmla="*/ 324 w 491"/>
                  <a:gd name="T81" fmla="*/ 478 h 964"/>
                  <a:gd name="T82" fmla="*/ 312 w 491"/>
                  <a:gd name="T83" fmla="*/ 75 h 964"/>
                  <a:gd name="T84" fmla="*/ 53 w 491"/>
                  <a:gd name="T85" fmla="*/ 78 h 964"/>
                  <a:gd name="T86" fmla="*/ 49 w 491"/>
                  <a:gd name="T87" fmla="*/ 478 h 964"/>
                  <a:gd name="T88" fmla="*/ 61 w 491"/>
                  <a:gd name="T89" fmla="*/ 490 h 964"/>
                  <a:gd name="T90" fmla="*/ 168 w 491"/>
                  <a:gd name="T91" fmla="*/ 504 h 964"/>
                  <a:gd name="T92" fmla="*/ 109 w 491"/>
                  <a:gd name="T93" fmla="*/ 713 h 964"/>
                  <a:gd name="T94" fmla="*/ 83 w 491"/>
                  <a:gd name="T95" fmla="*/ 708 h 964"/>
                  <a:gd name="T96" fmla="*/ 74 w 491"/>
                  <a:gd name="T97" fmla="*/ 684 h 964"/>
                  <a:gd name="T98" fmla="*/ 92 w 491"/>
                  <a:gd name="T99" fmla="*/ 591 h 964"/>
                  <a:gd name="T100" fmla="*/ 80 w 491"/>
                  <a:gd name="T101" fmla="*/ 577 h 964"/>
                  <a:gd name="T102" fmla="*/ 24 w 491"/>
                  <a:gd name="T103" fmla="*/ 543 h 964"/>
                  <a:gd name="T104" fmla="*/ 58 w 491"/>
                  <a:gd name="T105" fmla="*/ 24 h 964"/>
                  <a:gd name="T106" fmla="*/ 337 w 491"/>
                  <a:gd name="T107" fmla="*/ 32 h 964"/>
                  <a:gd name="T108" fmla="*/ 347 w 491"/>
                  <a:gd name="T109" fmla="*/ 59 h 964"/>
                  <a:gd name="T110" fmla="*/ 347 w 491"/>
                  <a:gd name="T111" fmla="*/ 325 h 964"/>
                  <a:gd name="T112" fmla="*/ 347 w 491"/>
                  <a:gd name="T113" fmla="*/ 438 h 964"/>
                  <a:gd name="T114" fmla="*/ 347 w 491"/>
                  <a:gd name="T115" fmla="*/ 439 h 964"/>
                  <a:gd name="T116" fmla="*/ 322 w 491"/>
                  <a:gd name="T117" fmla="*/ 557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1" h="964">
                    <a:moveTo>
                      <a:pt x="472" y="552"/>
                    </a:moveTo>
                    <a:cubicBezTo>
                      <a:pt x="472" y="552"/>
                      <a:pt x="472" y="552"/>
                      <a:pt x="472" y="552"/>
                    </a:cubicBezTo>
                    <a:cubicBezTo>
                      <a:pt x="371" y="322"/>
                      <a:pt x="371" y="322"/>
                      <a:pt x="371" y="322"/>
                    </a:cubicBezTo>
                    <a:cubicBezTo>
                      <a:pt x="371" y="52"/>
                      <a:pt x="371" y="52"/>
                      <a:pt x="371" y="52"/>
                    </a:cubicBezTo>
                    <a:cubicBezTo>
                      <a:pt x="371" y="50"/>
                      <a:pt x="370" y="48"/>
                      <a:pt x="369" y="47"/>
                    </a:cubicBezTo>
                    <a:cubicBezTo>
                      <a:pt x="368" y="33"/>
                      <a:pt x="361" y="22"/>
                      <a:pt x="352" y="14"/>
                    </a:cubicBezTo>
                    <a:cubicBezTo>
                      <a:pt x="341" y="5"/>
                      <a:pt x="327" y="0"/>
                      <a:pt x="31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543"/>
                      <a:pt x="0" y="543"/>
                      <a:pt x="0" y="543"/>
                    </a:cubicBezTo>
                    <a:cubicBezTo>
                      <a:pt x="0" y="575"/>
                      <a:pt x="26" y="600"/>
                      <a:pt x="58" y="600"/>
                    </a:cubicBezTo>
                    <a:cubicBezTo>
                      <a:pt x="66" y="600"/>
                      <a:pt x="66" y="600"/>
                      <a:pt x="66" y="600"/>
                    </a:cubicBezTo>
                    <a:cubicBezTo>
                      <a:pt x="52" y="668"/>
                      <a:pt x="52" y="668"/>
                      <a:pt x="52" y="668"/>
                    </a:cubicBezTo>
                    <a:cubicBezTo>
                      <a:pt x="52" y="668"/>
                      <a:pt x="52" y="668"/>
                      <a:pt x="52" y="668"/>
                    </a:cubicBezTo>
                    <a:cubicBezTo>
                      <a:pt x="51" y="674"/>
                      <a:pt x="51" y="679"/>
                      <a:pt x="51" y="684"/>
                    </a:cubicBezTo>
                    <a:cubicBezTo>
                      <a:pt x="51" y="694"/>
                      <a:pt x="53" y="703"/>
                      <a:pt x="56" y="710"/>
                    </a:cubicBezTo>
                    <a:cubicBezTo>
                      <a:pt x="61" y="721"/>
                      <a:pt x="69" y="728"/>
                      <a:pt x="78" y="732"/>
                    </a:cubicBezTo>
                    <a:cubicBezTo>
                      <a:pt x="87" y="736"/>
                      <a:pt x="95" y="737"/>
                      <a:pt x="102" y="737"/>
                    </a:cubicBezTo>
                    <a:cubicBezTo>
                      <a:pt x="104" y="737"/>
                      <a:pt x="105" y="737"/>
                      <a:pt x="106" y="737"/>
                    </a:cubicBezTo>
                    <a:cubicBezTo>
                      <a:pt x="106" y="740"/>
                      <a:pt x="106" y="744"/>
                      <a:pt x="106" y="747"/>
                    </a:cubicBezTo>
                    <a:cubicBezTo>
                      <a:pt x="106" y="834"/>
                      <a:pt x="158" y="912"/>
                      <a:pt x="228" y="952"/>
                    </a:cubicBezTo>
                    <a:cubicBezTo>
                      <a:pt x="234" y="955"/>
                      <a:pt x="241" y="953"/>
                      <a:pt x="244" y="947"/>
                    </a:cubicBezTo>
                    <a:cubicBezTo>
                      <a:pt x="247" y="942"/>
                      <a:pt x="245" y="934"/>
                      <a:pt x="240" y="931"/>
                    </a:cubicBezTo>
                    <a:cubicBezTo>
                      <a:pt x="176" y="896"/>
                      <a:pt x="129" y="825"/>
                      <a:pt x="129" y="747"/>
                    </a:cubicBezTo>
                    <a:cubicBezTo>
                      <a:pt x="129" y="691"/>
                      <a:pt x="152" y="640"/>
                      <a:pt x="188" y="603"/>
                    </a:cubicBezTo>
                    <a:cubicBezTo>
                      <a:pt x="190" y="600"/>
                      <a:pt x="191" y="597"/>
                      <a:pt x="191" y="594"/>
                    </a:cubicBezTo>
                    <a:cubicBezTo>
                      <a:pt x="191" y="504"/>
                      <a:pt x="191" y="504"/>
                      <a:pt x="191" y="504"/>
                    </a:cubicBezTo>
                    <a:cubicBezTo>
                      <a:pt x="191" y="412"/>
                      <a:pt x="191" y="412"/>
                      <a:pt x="191" y="412"/>
                    </a:cubicBezTo>
                    <a:cubicBezTo>
                      <a:pt x="191" y="400"/>
                      <a:pt x="195" y="392"/>
                      <a:pt x="200" y="388"/>
                    </a:cubicBezTo>
                    <a:cubicBezTo>
                      <a:pt x="204" y="383"/>
                      <a:pt x="211" y="380"/>
                      <a:pt x="217" y="380"/>
                    </a:cubicBezTo>
                    <a:cubicBezTo>
                      <a:pt x="227" y="380"/>
                      <a:pt x="236" y="385"/>
                      <a:pt x="242" y="400"/>
                    </a:cubicBezTo>
                    <a:cubicBezTo>
                      <a:pt x="306" y="582"/>
                      <a:pt x="306" y="582"/>
                      <a:pt x="306" y="582"/>
                    </a:cubicBezTo>
                    <a:cubicBezTo>
                      <a:pt x="304" y="584"/>
                      <a:pt x="302" y="587"/>
                      <a:pt x="301" y="589"/>
                    </a:cubicBezTo>
                    <a:cubicBezTo>
                      <a:pt x="293" y="599"/>
                      <a:pt x="286" y="609"/>
                      <a:pt x="280" y="621"/>
                    </a:cubicBezTo>
                    <a:cubicBezTo>
                      <a:pt x="276" y="629"/>
                      <a:pt x="273" y="637"/>
                      <a:pt x="273" y="644"/>
                    </a:cubicBezTo>
                    <a:cubicBezTo>
                      <a:pt x="273" y="656"/>
                      <a:pt x="279" y="666"/>
                      <a:pt x="286" y="672"/>
                    </a:cubicBezTo>
                    <a:cubicBezTo>
                      <a:pt x="294" y="678"/>
                      <a:pt x="303" y="680"/>
                      <a:pt x="312" y="680"/>
                    </a:cubicBezTo>
                    <a:cubicBezTo>
                      <a:pt x="321" y="680"/>
                      <a:pt x="330" y="678"/>
                      <a:pt x="338" y="672"/>
                    </a:cubicBezTo>
                    <a:cubicBezTo>
                      <a:pt x="345" y="666"/>
                      <a:pt x="350" y="656"/>
                      <a:pt x="350" y="644"/>
                    </a:cubicBezTo>
                    <a:cubicBezTo>
                      <a:pt x="350" y="637"/>
                      <a:pt x="349" y="630"/>
                      <a:pt x="345" y="623"/>
                    </a:cubicBezTo>
                    <a:cubicBezTo>
                      <a:pt x="346" y="623"/>
                      <a:pt x="346" y="623"/>
                      <a:pt x="346" y="623"/>
                    </a:cubicBezTo>
                    <a:cubicBezTo>
                      <a:pt x="332" y="585"/>
                      <a:pt x="332" y="585"/>
                      <a:pt x="332" y="585"/>
                    </a:cubicBezTo>
                    <a:cubicBezTo>
                      <a:pt x="339" y="575"/>
                      <a:pt x="346" y="563"/>
                      <a:pt x="352" y="548"/>
                    </a:cubicBezTo>
                    <a:cubicBezTo>
                      <a:pt x="361" y="523"/>
                      <a:pt x="368" y="490"/>
                      <a:pt x="370" y="442"/>
                    </a:cubicBezTo>
                    <a:cubicBezTo>
                      <a:pt x="370" y="441"/>
                      <a:pt x="371" y="440"/>
                      <a:pt x="371" y="439"/>
                    </a:cubicBezTo>
                    <a:cubicBezTo>
                      <a:pt x="371" y="379"/>
                      <a:pt x="371" y="379"/>
                      <a:pt x="371" y="379"/>
                    </a:cubicBezTo>
                    <a:cubicBezTo>
                      <a:pt x="451" y="562"/>
                      <a:pt x="451" y="562"/>
                      <a:pt x="451" y="562"/>
                    </a:cubicBezTo>
                    <a:cubicBezTo>
                      <a:pt x="451" y="562"/>
                      <a:pt x="451" y="562"/>
                      <a:pt x="451" y="562"/>
                    </a:cubicBezTo>
                    <a:cubicBezTo>
                      <a:pt x="462" y="583"/>
                      <a:pt x="467" y="603"/>
                      <a:pt x="467" y="627"/>
                    </a:cubicBezTo>
                    <a:cubicBezTo>
                      <a:pt x="467" y="647"/>
                      <a:pt x="463" y="670"/>
                      <a:pt x="453" y="700"/>
                    </a:cubicBezTo>
                    <a:cubicBezTo>
                      <a:pt x="369" y="948"/>
                      <a:pt x="369" y="948"/>
                      <a:pt x="369" y="948"/>
                    </a:cubicBezTo>
                    <a:cubicBezTo>
                      <a:pt x="366" y="954"/>
                      <a:pt x="370" y="960"/>
                      <a:pt x="376" y="962"/>
                    </a:cubicBezTo>
                    <a:cubicBezTo>
                      <a:pt x="382" y="964"/>
                      <a:pt x="388" y="961"/>
                      <a:pt x="391" y="955"/>
                    </a:cubicBezTo>
                    <a:cubicBezTo>
                      <a:pt x="475" y="707"/>
                      <a:pt x="475" y="707"/>
                      <a:pt x="475" y="707"/>
                    </a:cubicBezTo>
                    <a:cubicBezTo>
                      <a:pt x="486" y="676"/>
                      <a:pt x="491" y="650"/>
                      <a:pt x="491" y="627"/>
                    </a:cubicBezTo>
                    <a:cubicBezTo>
                      <a:pt x="491" y="599"/>
                      <a:pt x="484" y="575"/>
                      <a:pt x="472" y="552"/>
                    </a:cubicBezTo>
                    <a:close/>
                    <a:moveTo>
                      <a:pt x="217" y="357"/>
                    </a:moveTo>
                    <a:cubicBezTo>
                      <a:pt x="204" y="357"/>
                      <a:pt x="192" y="362"/>
                      <a:pt x="183" y="371"/>
                    </a:cubicBezTo>
                    <a:cubicBezTo>
                      <a:pt x="174" y="381"/>
                      <a:pt x="168" y="395"/>
                      <a:pt x="168" y="412"/>
                    </a:cubicBezTo>
                    <a:cubicBezTo>
                      <a:pt x="168" y="467"/>
                      <a:pt x="168" y="467"/>
                      <a:pt x="168" y="467"/>
                    </a:cubicBezTo>
                    <a:cubicBezTo>
                      <a:pt x="73" y="467"/>
                      <a:pt x="73" y="467"/>
                      <a:pt x="73" y="467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300" y="98"/>
                      <a:pt x="300" y="98"/>
                      <a:pt x="300" y="98"/>
                    </a:cubicBezTo>
                    <a:cubicBezTo>
                      <a:pt x="301" y="467"/>
                      <a:pt x="301" y="467"/>
                      <a:pt x="301" y="467"/>
                    </a:cubicBezTo>
                    <a:cubicBezTo>
                      <a:pt x="290" y="467"/>
                      <a:pt x="290" y="467"/>
                      <a:pt x="290" y="467"/>
                    </a:cubicBezTo>
                    <a:cubicBezTo>
                      <a:pt x="264" y="392"/>
                      <a:pt x="264" y="392"/>
                      <a:pt x="264" y="392"/>
                    </a:cubicBezTo>
                    <a:cubicBezTo>
                      <a:pt x="256" y="369"/>
                      <a:pt x="236" y="357"/>
                      <a:pt x="217" y="357"/>
                    </a:cubicBezTo>
                    <a:close/>
                    <a:moveTo>
                      <a:pt x="323" y="654"/>
                    </a:moveTo>
                    <a:cubicBezTo>
                      <a:pt x="321" y="656"/>
                      <a:pt x="317" y="657"/>
                      <a:pt x="312" y="657"/>
                    </a:cubicBezTo>
                    <a:cubicBezTo>
                      <a:pt x="308" y="657"/>
                      <a:pt x="304" y="656"/>
                      <a:pt x="301" y="653"/>
                    </a:cubicBezTo>
                    <a:cubicBezTo>
                      <a:pt x="298" y="651"/>
                      <a:pt x="297" y="649"/>
                      <a:pt x="297" y="644"/>
                    </a:cubicBezTo>
                    <a:cubicBezTo>
                      <a:pt x="297" y="641"/>
                      <a:pt x="298" y="637"/>
                      <a:pt x="300" y="632"/>
                    </a:cubicBezTo>
                    <a:cubicBezTo>
                      <a:pt x="305" y="623"/>
                      <a:pt x="310" y="616"/>
                      <a:pt x="316" y="608"/>
                    </a:cubicBezTo>
                    <a:cubicBezTo>
                      <a:pt x="324" y="630"/>
                      <a:pt x="324" y="630"/>
                      <a:pt x="324" y="630"/>
                    </a:cubicBezTo>
                    <a:cubicBezTo>
                      <a:pt x="324" y="631"/>
                      <a:pt x="324" y="631"/>
                      <a:pt x="324" y="631"/>
                    </a:cubicBezTo>
                    <a:cubicBezTo>
                      <a:pt x="326" y="636"/>
                      <a:pt x="327" y="641"/>
                      <a:pt x="327" y="644"/>
                    </a:cubicBezTo>
                    <a:cubicBezTo>
                      <a:pt x="327" y="650"/>
                      <a:pt x="325" y="652"/>
                      <a:pt x="323" y="654"/>
                    </a:cubicBezTo>
                    <a:close/>
                    <a:moveTo>
                      <a:pt x="322" y="557"/>
                    </a:moveTo>
                    <a:cubicBezTo>
                      <a:pt x="298" y="490"/>
                      <a:pt x="298" y="490"/>
                      <a:pt x="298" y="490"/>
                    </a:cubicBezTo>
                    <a:cubicBezTo>
                      <a:pt x="312" y="490"/>
                      <a:pt x="312" y="490"/>
                      <a:pt x="312" y="490"/>
                    </a:cubicBezTo>
                    <a:cubicBezTo>
                      <a:pt x="315" y="490"/>
                      <a:pt x="318" y="489"/>
                      <a:pt x="321" y="486"/>
                    </a:cubicBezTo>
                    <a:cubicBezTo>
                      <a:pt x="323" y="484"/>
                      <a:pt x="324" y="481"/>
                      <a:pt x="324" y="478"/>
                    </a:cubicBezTo>
                    <a:cubicBezTo>
                      <a:pt x="323" y="87"/>
                      <a:pt x="323" y="87"/>
                      <a:pt x="323" y="87"/>
                    </a:cubicBezTo>
                    <a:cubicBezTo>
                      <a:pt x="323" y="80"/>
                      <a:pt x="318" y="75"/>
                      <a:pt x="312" y="75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58" y="75"/>
                      <a:pt x="55" y="76"/>
                      <a:pt x="53" y="78"/>
                    </a:cubicBezTo>
                    <a:cubicBezTo>
                      <a:pt x="50" y="81"/>
                      <a:pt x="49" y="84"/>
                      <a:pt x="49" y="87"/>
                    </a:cubicBezTo>
                    <a:cubicBezTo>
                      <a:pt x="49" y="478"/>
                      <a:pt x="49" y="478"/>
                      <a:pt x="49" y="478"/>
                    </a:cubicBezTo>
                    <a:cubicBezTo>
                      <a:pt x="49" y="481"/>
                      <a:pt x="50" y="484"/>
                      <a:pt x="53" y="486"/>
                    </a:cubicBezTo>
                    <a:cubicBezTo>
                      <a:pt x="55" y="489"/>
                      <a:pt x="58" y="490"/>
                      <a:pt x="61" y="490"/>
                    </a:cubicBezTo>
                    <a:cubicBezTo>
                      <a:pt x="168" y="490"/>
                      <a:pt x="168" y="490"/>
                      <a:pt x="168" y="490"/>
                    </a:cubicBezTo>
                    <a:cubicBezTo>
                      <a:pt x="168" y="504"/>
                      <a:pt x="168" y="504"/>
                      <a:pt x="168" y="504"/>
                    </a:cubicBezTo>
                    <a:cubicBezTo>
                      <a:pt x="168" y="590"/>
                      <a:pt x="168" y="590"/>
                      <a:pt x="168" y="590"/>
                    </a:cubicBezTo>
                    <a:cubicBezTo>
                      <a:pt x="137" y="623"/>
                      <a:pt x="116" y="666"/>
                      <a:pt x="109" y="713"/>
                    </a:cubicBezTo>
                    <a:cubicBezTo>
                      <a:pt x="107" y="713"/>
                      <a:pt x="105" y="713"/>
                      <a:pt x="102" y="713"/>
                    </a:cubicBezTo>
                    <a:cubicBezTo>
                      <a:pt x="96" y="713"/>
                      <a:pt x="88" y="712"/>
                      <a:pt x="83" y="708"/>
                    </a:cubicBezTo>
                    <a:cubicBezTo>
                      <a:pt x="81" y="707"/>
                      <a:pt x="79" y="704"/>
                      <a:pt x="77" y="701"/>
                    </a:cubicBezTo>
                    <a:cubicBezTo>
                      <a:pt x="75" y="697"/>
                      <a:pt x="74" y="692"/>
                      <a:pt x="74" y="684"/>
                    </a:cubicBezTo>
                    <a:cubicBezTo>
                      <a:pt x="74" y="681"/>
                      <a:pt x="74" y="677"/>
                      <a:pt x="75" y="672"/>
                    </a:cubicBezTo>
                    <a:cubicBezTo>
                      <a:pt x="92" y="591"/>
                      <a:pt x="92" y="591"/>
                      <a:pt x="92" y="591"/>
                    </a:cubicBezTo>
                    <a:cubicBezTo>
                      <a:pt x="92" y="588"/>
                      <a:pt x="92" y="584"/>
                      <a:pt x="89" y="581"/>
                    </a:cubicBezTo>
                    <a:cubicBezTo>
                      <a:pt x="87" y="579"/>
                      <a:pt x="84" y="577"/>
                      <a:pt x="80" y="577"/>
                    </a:cubicBezTo>
                    <a:cubicBezTo>
                      <a:pt x="58" y="577"/>
                      <a:pt x="58" y="577"/>
                      <a:pt x="58" y="577"/>
                    </a:cubicBezTo>
                    <a:cubicBezTo>
                      <a:pt x="39" y="577"/>
                      <a:pt x="24" y="562"/>
                      <a:pt x="24" y="543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39"/>
                      <a:pt x="39" y="24"/>
                      <a:pt x="58" y="24"/>
                    </a:cubicBezTo>
                    <a:cubicBezTo>
                      <a:pt x="313" y="24"/>
                      <a:pt x="313" y="24"/>
                      <a:pt x="313" y="24"/>
                    </a:cubicBezTo>
                    <a:cubicBezTo>
                      <a:pt x="322" y="24"/>
                      <a:pt x="331" y="26"/>
                      <a:pt x="337" y="32"/>
                    </a:cubicBezTo>
                    <a:cubicBezTo>
                      <a:pt x="343" y="37"/>
                      <a:pt x="347" y="44"/>
                      <a:pt x="347" y="56"/>
                    </a:cubicBezTo>
                    <a:cubicBezTo>
                      <a:pt x="347" y="57"/>
                      <a:pt x="347" y="58"/>
                      <a:pt x="347" y="59"/>
                    </a:cubicBezTo>
                    <a:cubicBezTo>
                      <a:pt x="347" y="324"/>
                      <a:pt x="347" y="324"/>
                      <a:pt x="347" y="324"/>
                    </a:cubicBezTo>
                    <a:cubicBezTo>
                      <a:pt x="347" y="324"/>
                      <a:pt x="347" y="325"/>
                      <a:pt x="347" y="325"/>
                    </a:cubicBezTo>
                    <a:cubicBezTo>
                      <a:pt x="347" y="421"/>
                      <a:pt x="347" y="421"/>
                      <a:pt x="347" y="421"/>
                    </a:cubicBezTo>
                    <a:cubicBezTo>
                      <a:pt x="347" y="427"/>
                      <a:pt x="347" y="433"/>
                      <a:pt x="347" y="438"/>
                    </a:cubicBezTo>
                    <a:cubicBezTo>
                      <a:pt x="347" y="438"/>
                      <a:pt x="347" y="438"/>
                      <a:pt x="347" y="439"/>
                    </a:cubicBezTo>
                    <a:cubicBezTo>
                      <a:pt x="347" y="439"/>
                      <a:pt x="347" y="439"/>
                      <a:pt x="347" y="439"/>
                    </a:cubicBezTo>
                    <a:cubicBezTo>
                      <a:pt x="347" y="438"/>
                      <a:pt x="347" y="438"/>
                      <a:pt x="347" y="438"/>
                    </a:cubicBezTo>
                    <a:cubicBezTo>
                      <a:pt x="345" y="500"/>
                      <a:pt x="334" y="534"/>
                      <a:pt x="322" y="557"/>
                    </a:cubicBezTo>
                    <a:close/>
                  </a:path>
                </a:pathLst>
              </a:custGeom>
              <a:solidFill>
                <a:srgbClr val="009CD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1F8770A-1C98-5546-A06B-5D74247C5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64123" y="1216262"/>
                <a:ext cx="539397" cy="491403"/>
              </a:xfrm>
              <a:prstGeom prst="rect">
                <a:avLst/>
              </a:prstGeom>
            </p:spPr>
          </p:pic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62ABF88-B59B-B042-B470-C668E068DB01}"/>
                  </a:ext>
                </a:extLst>
              </p:cNvPr>
              <p:cNvGrpSpPr/>
              <p:nvPr/>
            </p:nvGrpSpPr>
            <p:grpSpPr>
              <a:xfrm>
                <a:off x="3317992" y="1323716"/>
                <a:ext cx="382722" cy="721318"/>
                <a:chOff x="6746049" y="537667"/>
                <a:chExt cx="478778" cy="999978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F6E8666-9B42-D74E-93F6-06C45B262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6049" y="537667"/>
                  <a:ext cx="478778" cy="47420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F722483-88A1-A54C-8FF1-7D77CAFAB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6049" y="1011873"/>
                  <a:ext cx="478777" cy="52577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F0E3399-1B6D-8A4E-9FD6-B9E8302632C6}"/>
                </a:ext>
              </a:extLst>
            </p:cNvPr>
            <p:cNvSpPr/>
            <p:nvPr/>
          </p:nvSpPr>
          <p:spPr>
            <a:xfrm>
              <a:off x="819431" y="1107473"/>
              <a:ext cx="1373741" cy="354840"/>
            </a:xfrm>
            <a:prstGeom prst="rect">
              <a:avLst/>
            </a:prstGeom>
            <a:noFill/>
            <a:ln>
              <a:solidFill>
                <a:srgbClr val="003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Sources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9BD253AD-00BB-7E40-9104-5F220F6D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808" y="3250538"/>
              <a:ext cx="1241998" cy="75544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26850-8710-0845-AB44-5EF6A11D2893}"/>
              </a:ext>
            </a:extLst>
          </p:cNvPr>
          <p:cNvGrpSpPr/>
          <p:nvPr/>
        </p:nvGrpSpPr>
        <p:grpSpPr>
          <a:xfrm>
            <a:off x="2961627" y="958402"/>
            <a:ext cx="3516943" cy="3474720"/>
            <a:chOff x="2961627" y="958402"/>
            <a:chExt cx="3516943" cy="347472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43B446-0981-C14C-965F-95334FD10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19" y="958402"/>
              <a:ext cx="0" cy="347472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3BB8CA8-C08F-7E46-A4B3-A5AB640A2472}"/>
                </a:ext>
              </a:extLst>
            </p:cNvPr>
            <p:cNvSpPr/>
            <p:nvPr/>
          </p:nvSpPr>
          <p:spPr>
            <a:xfrm>
              <a:off x="4089809" y="1088587"/>
              <a:ext cx="1247022" cy="392612"/>
            </a:xfrm>
            <a:prstGeom prst="rect">
              <a:avLst/>
            </a:prstGeom>
            <a:noFill/>
            <a:ln>
              <a:solidFill>
                <a:srgbClr val="003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Stores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59D5A6-9370-CC40-9604-A830DF380644}"/>
                </a:ext>
              </a:extLst>
            </p:cNvPr>
            <p:cNvGrpSpPr/>
            <p:nvPr/>
          </p:nvGrpSpPr>
          <p:grpSpPr>
            <a:xfrm>
              <a:off x="2961627" y="1805129"/>
              <a:ext cx="3516943" cy="2393554"/>
              <a:chOff x="2961627" y="1805129"/>
              <a:chExt cx="3516943" cy="239355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E3E5C64-F844-3F4E-86A8-DAEFACDEC0D1}"/>
                  </a:ext>
                </a:extLst>
              </p:cNvPr>
              <p:cNvGrpSpPr/>
              <p:nvPr/>
            </p:nvGrpSpPr>
            <p:grpSpPr>
              <a:xfrm>
                <a:off x="2961627" y="1805129"/>
                <a:ext cx="3516943" cy="2393554"/>
                <a:chOff x="5553222" y="728855"/>
                <a:chExt cx="2977162" cy="1926961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9EF1DBC8-2F44-3347-BBB4-CB3A2CC8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6544" y="1545075"/>
                  <a:ext cx="703035" cy="1954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E660CB33-10AA-6F49-9B75-3C6D4684C2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781" y="728855"/>
                  <a:ext cx="428571" cy="4347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3BF4996E-D386-EF46-B317-23F857C14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0857" y="2123048"/>
                  <a:ext cx="908728" cy="5327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D79625C-3C93-D041-8175-E4538F142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652" y="1495506"/>
                  <a:ext cx="628732" cy="3543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AA331172-86DD-624C-81A6-CD1FA5347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3222" y="1465035"/>
                  <a:ext cx="951832" cy="535406"/>
                </a:xfrm>
                <a:prstGeom prst="rect">
                  <a:avLst/>
                </a:prstGeom>
              </p:spPr>
            </p:pic>
          </p:grpSp>
          <p:sp>
            <p:nvSpPr>
              <p:cNvPr id="3" name="Left-Right Arrow 2">
                <a:extLst>
                  <a:ext uri="{FF2B5EF4-FFF2-40B4-BE49-F238E27FC236}">
                    <a16:creationId xmlns:a16="http://schemas.microsoft.com/office/drawing/2014/main" id="{813B6B90-0F91-014D-B0AB-A2FD1EB856DF}"/>
                  </a:ext>
                </a:extLst>
              </p:cNvPr>
              <p:cNvSpPr/>
              <p:nvPr/>
            </p:nvSpPr>
            <p:spPr>
              <a:xfrm>
                <a:off x="3884666" y="2884702"/>
                <a:ext cx="386960" cy="184701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880B">
                      <a:tint val="66000"/>
                      <a:satMod val="160000"/>
                    </a:srgbClr>
                  </a:gs>
                  <a:gs pos="24000">
                    <a:srgbClr val="FF880B"/>
                  </a:gs>
                  <a:gs pos="100000">
                    <a:srgbClr val="FF880B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Left-Right Arrow 43">
                <a:extLst>
                  <a:ext uri="{FF2B5EF4-FFF2-40B4-BE49-F238E27FC236}">
                    <a16:creationId xmlns:a16="http://schemas.microsoft.com/office/drawing/2014/main" id="{1CBFA99A-BDF7-1E42-8A77-CFCD3E102A9D}"/>
                  </a:ext>
                </a:extLst>
              </p:cNvPr>
              <p:cNvSpPr/>
              <p:nvPr/>
            </p:nvSpPr>
            <p:spPr>
              <a:xfrm>
                <a:off x="5257256" y="2848045"/>
                <a:ext cx="386960" cy="184701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880B">
                      <a:tint val="66000"/>
                      <a:satMod val="160000"/>
                    </a:srgbClr>
                  </a:gs>
                  <a:gs pos="24000">
                    <a:srgbClr val="FF880B"/>
                  </a:gs>
                  <a:gs pos="100000">
                    <a:srgbClr val="FF880B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Left-Right Arrow 44">
                <a:extLst>
                  <a:ext uri="{FF2B5EF4-FFF2-40B4-BE49-F238E27FC236}">
                    <a16:creationId xmlns:a16="http://schemas.microsoft.com/office/drawing/2014/main" id="{B3ACBB4D-FC5F-F94C-B036-BA7F69212640}"/>
                  </a:ext>
                </a:extLst>
              </p:cNvPr>
              <p:cNvSpPr/>
              <p:nvPr/>
            </p:nvSpPr>
            <p:spPr>
              <a:xfrm rot="16200000">
                <a:off x="4617284" y="2514105"/>
                <a:ext cx="386960" cy="184701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880B">
                      <a:tint val="66000"/>
                      <a:satMod val="160000"/>
                    </a:srgbClr>
                  </a:gs>
                  <a:gs pos="24000">
                    <a:srgbClr val="FF880B"/>
                  </a:gs>
                  <a:gs pos="100000">
                    <a:srgbClr val="FF880B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Left-Right Arrow 45">
                <a:extLst>
                  <a:ext uri="{FF2B5EF4-FFF2-40B4-BE49-F238E27FC236}">
                    <a16:creationId xmlns:a16="http://schemas.microsoft.com/office/drawing/2014/main" id="{0D4065F0-3C2D-9D45-AE16-1910AFA74E87}"/>
                  </a:ext>
                </a:extLst>
              </p:cNvPr>
              <p:cNvSpPr/>
              <p:nvPr/>
            </p:nvSpPr>
            <p:spPr>
              <a:xfrm rot="16200000">
                <a:off x="4615109" y="3218596"/>
                <a:ext cx="386960" cy="184701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880B">
                      <a:tint val="66000"/>
                      <a:satMod val="160000"/>
                    </a:srgbClr>
                  </a:gs>
                  <a:gs pos="24000">
                    <a:srgbClr val="FF880B"/>
                  </a:gs>
                  <a:gs pos="100000">
                    <a:srgbClr val="FF880B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5908" y="2098161"/>
            <a:ext cx="9143998" cy="1092094"/>
          </a:xfrm>
        </p:spPr>
        <p:txBody>
          <a:bodyPr/>
          <a:lstStyle/>
          <a:p>
            <a:r>
              <a:rPr lang="en-US" dirty="0"/>
              <a:t>Gimel &amp; Teradata</a:t>
            </a:r>
          </a:p>
          <a:p>
            <a:pPr lvl="1"/>
            <a:r>
              <a:rPr lang="en-US" dirty="0"/>
              <a:t>How the Yelp use case is simplified through Gimel</a:t>
            </a:r>
          </a:p>
        </p:txBody>
      </p:sp>
    </p:spTree>
    <p:extLst>
      <p:ext uri="{BB962C8B-B14F-4D97-AF65-F5344CB8AC3E}">
        <p14:creationId xmlns:p14="http://schemas.microsoft.com/office/powerpoint/2010/main" val="25210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Data Catalog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B44E8-360F-AD4E-B6D7-73F17E955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168" y="1305442"/>
            <a:ext cx="5932124" cy="34808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0BD0E-E606-0A46-B36D-4A652E5891C8}"/>
              </a:ext>
            </a:extLst>
          </p:cNvPr>
          <p:cNvSpPr/>
          <p:nvPr/>
        </p:nvSpPr>
        <p:spPr>
          <a:xfrm>
            <a:off x="2879532" y="799380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UnifiedDataCatalog.io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D78D2-D1A5-464B-AC1C-D046FC12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35" y="825500"/>
            <a:ext cx="508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1BD56-AC0B-1C43-94F9-F4772134A1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29" y="1033243"/>
            <a:ext cx="7260933" cy="29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dataset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2AD9-9A01-3A41-94FE-01DCA96A4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366" y="2929927"/>
            <a:ext cx="4858042" cy="139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3A91B-BF50-9E47-8E73-2F3420188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0" y="991525"/>
            <a:ext cx="4938995" cy="17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Yelp business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71909-EEB4-5E42-B3BC-F3C672ED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64" y="1105290"/>
            <a:ext cx="7713208" cy="299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business data into Teradata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BAC54-CEBD-5A45-9C63-89363AC1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606" y="856211"/>
            <a:ext cx="5928216" cy="40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tips and reviews into Teradata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2736B-A8FF-F846-B499-D75B385C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36" y="1002887"/>
            <a:ext cx="8141337" cy="3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402336" y="994733"/>
            <a:ext cx="4110029" cy="3576461"/>
          </a:xfrm>
        </p:spPr>
        <p:txBody>
          <a:bodyPr/>
          <a:lstStyle/>
          <a:p>
            <a:pPr marL="0" lvl="0" indent="0">
              <a:buNone/>
            </a:pPr>
            <a:r>
              <a:rPr lang="en-US"/>
              <a:t>Romit Mehta</a:t>
            </a:r>
          </a:p>
          <a:p>
            <a:pPr lvl="0"/>
            <a:endParaRPr lang="en-US"/>
          </a:p>
          <a:p>
            <a:pPr lvl="0"/>
            <a:r>
              <a:rPr lang="en-US"/>
              <a:t>Product Manager, Data Platform</a:t>
            </a:r>
          </a:p>
          <a:p>
            <a:pPr lvl="0"/>
            <a:r>
              <a:rPr lang="en-US"/>
              <a:t>Over 20 years in data &amp; analytics </a:t>
            </a:r>
          </a:p>
          <a:p>
            <a:pPr lvl="0"/>
            <a:r>
              <a:rPr lang="en-US"/>
              <a:t>Gimel and PayPal Notebooks Product Manager @ PayPal</a:t>
            </a:r>
          </a:p>
          <a:p>
            <a:pPr lvl="0"/>
            <a:r>
              <a:rPr lang="en-US" err="1"/>
              <a:t>Linkedin</a:t>
            </a:r>
            <a:r>
              <a:rPr lang="en-US"/>
              <a:t>: </a:t>
            </a:r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romit-mehta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356169-3013-E64C-8E52-CB3F330F4C39}"/>
              </a:ext>
            </a:extLst>
          </p:cNvPr>
          <p:cNvCxnSpPr/>
          <p:nvPr/>
        </p:nvCxnSpPr>
        <p:spPr>
          <a:xfrm>
            <a:off x="4737150" y="770634"/>
            <a:ext cx="27709" cy="42320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229D9866-0AED-1049-ADD5-D584E1E7BFD8}"/>
              </a:ext>
            </a:extLst>
          </p:cNvPr>
          <p:cNvSpPr txBox="1">
            <a:spLocks/>
          </p:cNvSpPr>
          <p:nvPr/>
        </p:nvSpPr>
        <p:spPr>
          <a:xfrm>
            <a:off x="4989644" y="994732"/>
            <a:ext cx="4110029" cy="38655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 baseline="0">
                <a:solidFill>
                  <a:srgbClr val="555659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Deepak Chandramouli</a:t>
            </a:r>
          </a:p>
          <a:p>
            <a:endParaRPr lang="en-US" dirty="0"/>
          </a:p>
          <a:p>
            <a:r>
              <a:rPr lang="en-US" dirty="0"/>
              <a:t>Software engineer, big data</a:t>
            </a:r>
          </a:p>
          <a:p>
            <a:r>
              <a:rPr lang="en-US" dirty="0"/>
              <a:t>13 years in data engineering</a:t>
            </a:r>
          </a:p>
          <a:p>
            <a:r>
              <a:rPr lang="en-US" dirty="0"/>
              <a:t>Gimel software lead @ PayPal</a:t>
            </a:r>
          </a:p>
          <a:p>
            <a:r>
              <a:rPr lang="en-US" dirty="0"/>
              <a:t>LinkedIn: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/>
              <a:t>deepakmc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6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510DDF14-7437-4E82-8336-15B37FAD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3660835"/>
            <a:ext cx="85725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293D9-5B1B-1D4A-8862-8F64F5E78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465" y="3660835"/>
            <a:ext cx="917769" cy="114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offers data to Kafka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CDC46-1D42-2E45-84DE-C2A654B96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92" y="1088734"/>
            <a:ext cx="7506144" cy="34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enriched data into 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F236C-0951-FA40-BB47-86053F21B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690" y="928274"/>
            <a:ext cx="6633556" cy="36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SQL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5099-9B65-7447-B9D9-1D19DF993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916" y="785091"/>
            <a:ext cx="6109103" cy="41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Gimel API with Scala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D7278-73A5-A443-8CCE-B179FD7B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09" y="1178690"/>
            <a:ext cx="7410944" cy="30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Gimel API with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F7A59-7ED7-F541-8848-A61BBD0C1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68" y="814039"/>
            <a:ext cx="6365439" cy="36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deployment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1E14B-1034-4148-90F7-2D22EDFB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9"/>
          <a:stretch/>
        </p:blipFill>
        <p:spPr>
          <a:xfrm>
            <a:off x="40595" y="862156"/>
            <a:ext cx="5734810" cy="3967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A07A2-602F-0940-A6BF-5F838FC5BF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256547" y="2626823"/>
            <a:ext cx="3771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716F-9643-E14E-8738-737704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statement-level auditing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0179324-3337-CC4A-91AD-0A8C3E6E8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18" y="825325"/>
            <a:ext cx="72107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Gimel API &amp; SQL</a:t>
            </a:r>
          </a:p>
          <a:p>
            <a:pPr lvl="1"/>
            <a:r>
              <a:rPr lang="en-US" dirty="0"/>
              <a:t>Solving modern day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12421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>
            <a:extLst>
              <a:ext uri="{FF2B5EF4-FFF2-40B4-BE49-F238E27FC236}">
                <a16:creationId xmlns:a16="http://schemas.microsoft.com/office/drawing/2014/main" id="{A4811025-979F-EF45-9AAC-A393BE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68" y="111935"/>
            <a:ext cx="8229600" cy="550715"/>
          </a:xfrm>
        </p:spPr>
        <p:txBody>
          <a:bodyPr/>
          <a:lstStyle/>
          <a:p>
            <a:r>
              <a:rPr lang="en-US" dirty="0"/>
              <a:t>Unified Data Catalog + Gimel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2CF0C-D084-A342-8604-E2C7EEA6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55" y="3910091"/>
            <a:ext cx="1682450" cy="8412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5464D37-C9A5-CC41-9C20-DA194A57F100}"/>
              </a:ext>
            </a:extLst>
          </p:cNvPr>
          <p:cNvGrpSpPr/>
          <p:nvPr/>
        </p:nvGrpSpPr>
        <p:grpSpPr>
          <a:xfrm>
            <a:off x="5003882" y="3884387"/>
            <a:ext cx="1723704" cy="1014893"/>
            <a:chOff x="3855999" y="260512"/>
            <a:chExt cx="977786" cy="5351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7E77850-597B-D548-93A9-62A5D7B1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5999" y="260512"/>
              <a:ext cx="461736" cy="46173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7CFFEA-7A68-4548-9266-0CA49287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6526" y="342625"/>
              <a:ext cx="427259" cy="45299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3C93D20-7462-8A43-BBC4-446A4B1F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28" y="772069"/>
            <a:ext cx="7040880" cy="31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9F1-9976-AD4A-95CC-3B3ED5FF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Endless Possibilities!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CD5E9CA-AAFF-DB40-AA39-FB29774308B2}"/>
              </a:ext>
            </a:extLst>
          </p:cNvPr>
          <p:cNvGrpSpPr/>
          <p:nvPr/>
        </p:nvGrpSpPr>
        <p:grpSpPr>
          <a:xfrm>
            <a:off x="4713155" y="2221071"/>
            <a:ext cx="3587599" cy="1766919"/>
            <a:chOff x="808394" y="923178"/>
            <a:chExt cx="3587599" cy="17669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7F7CB3-D2B3-BF43-9650-84B890DB1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2507" y="1436981"/>
              <a:ext cx="1073486" cy="6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7C0DD4DB-89BA-1447-A03A-6080AFB47603}"/>
                </a:ext>
              </a:extLst>
            </p:cNvPr>
            <p:cNvSpPr/>
            <p:nvPr/>
          </p:nvSpPr>
          <p:spPr>
            <a:xfrm rot="17681034">
              <a:off x="1852385" y="1193064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E5F991C-FBB3-8F4B-AA10-08C260A1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286" y="2150021"/>
              <a:ext cx="575247" cy="54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AB7D1E9-5AD0-0346-8D75-4A65DE1A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286" y="1688241"/>
              <a:ext cx="830500" cy="24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223383F-E28C-FC43-A076-2923A9287C9D}"/>
                </a:ext>
              </a:extLst>
            </p:cNvPr>
            <p:cNvSpPr/>
            <p:nvPr/>
          </p:nvSpPr>
          <p:spPr>
            <a:xfrm rot="16200000">
              <a:off x="1926655" y="1630140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7980D2B-1630-4C4C-A17C-47ECBF788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394" y="923178"/>
              <a:ext cx="742725" cy="440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C7F93F6F-0EC1-C346-9FB9-7F553B18559E}"/>
                </a:ext>
              </a:extLst>
            </p:cNvPr>
            <p:cNvSpPr/>
            <p:nvPr/>
          </p:nvSpPr>
          <p:spPr>
            <a:xfrm rot="14493883">
              <a:off x="1852385" y="2067215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98C9631-6342-994B-B033-E4A10B98D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5132" y="1598272"/>
              <a:ext cx="324129" cy="324129"/>
            </a:xfrm>
            <a:prstGeom prst="rect">
              <a:avLst/>
            </a:prstGeom>
          </p:spPr>
        </p:pic>
        <p:sp>
          <p:nvSpPr>
            <p:cNvPr id="39" name="Down Arrow 38">
              <a:extLst>
                <a:ext uri="{FF2B5EF4-FFF2-40B4-BE49-F238E27FC236}">
                  <a16:creationId xmlns:a16="http://schemas.microsoft.com/office/drawing/2014/main" id="{5B70B45F-95E8-E247-83E6-A6402F0928B3}"/>
                </a:ext>
              </a:extLst>
            </p:cNvPr>
            <p:cNvSpPr/>
            <p:nvPr/>
          </p:nvSpPr>
          <p:spPr>
            <a:xfrm rot="16200000">
              <a:off x="3033820" y="1592754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BDECAB-1C15-DD4E-891D-415FF9B707CC}"/>
              </a:ext>
            </a:extLst>
          </p:cNvPr>
          <p:cNvGrpSpPr/>
          <p:nvPr/>
        </p:nvGrpSpPr>
        <p:grpSpPr>
          <a:xfrm>
            <a:off x="448781" y="3101020"/>
            <a:ext cx="3250716" cy="540076"/>
            <a:chOff x="4954193" y="1058196"/>
            <a:chExt cx="3250716" cy="5400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54DA56-0F99-A14F-B752-94D34D232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9662" y="1058196"/>
              <a:ext cx="575247" cy="54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00BD6C-C5C6-3E47-B19C-9D2BF6A2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193" y="1241946"/>
              <a:ext cx="830500" cy="24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94F2C38-10AB-D94D-8F61-CA9403E3E500}"/>
                </a:ext>
              </a:extLst>
            </p:cNvPr>
            <p:cNvSpPr/>
            <p:nvPr/>
          </p:nvSpPr>
          <p:spPr>
            <a:xfrm rot="16200000">
              <a:off x="6052562" y="1183845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A4F087E-515F-D04C-9BA2-6A4949B6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136" y="1191184"/>
              <a:ext cx="324129" cy="324129"/>
            </a:xfrm>
            <a:prstGeom prst="rect">
              <a:avLst/>
            </a:prstGeom>
          </p:spPr>
        </p:pic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92755BFB-21E3-3F43-8057-39DD8C33AE88}"/>
                </a:ext>
              </a:extLst>
            </p:cNvPr>
            <p:cNvSpPr/>
            <p:nvPr/>
          </p:nvSpPr>
          <p:spPr>
            <a:xfrm rot="16200000">
              <a:off x="7119171" y="1207697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EE504E-EA84-1B47-B393-27B5A39559CA}"/>
              </a:ext>
            </a:extLst>
          </p:cNvPr>
          <p:cNvGrpSpPr/>
          <p:nvPr/>
        </p:nvGrpSpPr>
        <p:grpSpPr>
          <a:xfrm>
            <a:off x="4762439" y="1260948"/>
            <a:ext cx="3290567" cy="440176"/>
            <a:chOff x="5041968" y="2248220"/>
            <a:chExt cx="3290567" cy="4401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59C3A6-9C22-3A43-9FBB-183A4F45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968" y="2248220"/>
              <a:ext cx="742725" cy="44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B6F5D2-E064-8741-903F-44DF2D0C1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2035" y="2310576"/>
              <a:ext cx="830500" cy="24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0490388D-D05E-C343-8433-DAE19F193BA6}"/>
                </a:ext>
              </a:extLst>
            </p:cNvPr>
            <p:cNvSpPr/>
            <p:nvPr/>
          </p:nvSpPr>
          <p:spPr>
            <a:xfrm rot="16200000">
              <a:off x="6052562" y="2310649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422D2F-19C6-BD44-98EA-EEF01407F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6607" y="2263585"/>
              <a:ext cx="324129" cy="324129"/>
            </a:xfrm>
            <a:prstGeom prst="rect">
              <a:avLst/>
            </a:prstGeom>
          </p:spPr>
        </p:pic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11E4B853-4C92-164A-BC5D-337EB2BCA978}"/>
                </a:ext>
              </a:extLst>
            </p:cNvPr>
            <p:cNvSpPr/>
            <p:nvPr/>
          </p:nvSpPr>
          <p:spPr>
            <a:xfrm rot="16200000">
              <a:off x="7065558" y="2252476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065FEA-0833-FC45-9FFC-EBEEF7000771}"/>
              </a:ext>
            </a:extLst>
          </p:cNvPr>
          <p:cNvGrpSpPr/>
          <p:nvPr/>
        </p:nvGrpSpPr>
        <p:grpSpPr>
          <a:xfrm>
            <a:off x="292098" y="1137896"/>
            <a:ext cx="3526027" cy="665049"/>
            <a:chOff x="4810176" y="3108836"/>
            <a:chExt cx="3526027" cy="6650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C29F1-8AE1-C941-9ED1-61A9AB68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5703" y="3309562"/>
              <a:ext cx="830500" cy="242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4A0DF8-F944-5F48-97B9-0B3C41F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176" y="3108836"/>
              <a:ext cx="1124405" cy="665049"/>
            </a:xfrm>
            <a:prstGeom prst="rect">
              <a:avLst/>
            </a:prstGeom>
          </p:spPr>
        </p:pic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4C208A10-CF6A-8A48-96F0-49A26FBEBA00}"/>
                </a:ext>
              </a:extLst>
            </p:cNvPr>
            <p:cNvSpPr/>
            <p:nvPr/>
          </p:nvSpPr>
          <p:spPr>
            <a:xfrm rot="16200000">
              <a:off x="5992682" y="3273777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F5A8EC1-5E06-2A4B-AA84-30A10B9F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136" y="3251463"/>
              <a:ext cx="324129" cy="324129"/>
            </a:xfrm>
            <a:prstGeom prst="rect">
              <a:avLst/>
            </a:prstGeom>
          </p:spPr>
        </p:pic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8F5C9D5A-9B19-A841-8728-995A008C3700}"/>
                </a:ext>
              </a:extLst>
            </p:cNvPr>
            <p:cNvSpPr/>
            <p:nvPr/>
          </p:nvSpPr>
          <p:spPr>
            <a:xfrm rot="16200000">
              <a:off x="7075087" y="3240354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A4FA42-7EAC-BC48-95AB-C022AB486211}"/>
              </a:ext>
            </a:extLst>
          </p:cNvPr>
          <p:cNvGrpSpPr/>
          <p:nvPr/>
        </p:nvGrpSpPr>
        <p:grpSpPr>
          <a:xfrm>
            <a:off x="512663" y="2089365"/>
            <a:ext cx="3291341" cy="440176"/>
            <a:chOff x="1179757" y="3517419"/>
            <a:chExt cx="3291341" cy="44017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3F1B1ED-E359-F74F-BE8D-395BDF1F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9757" y="3651329"/>
              <a:ext cx="830500" cy="24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57ECDE08-3C79-BA4C-9789-DC1FE8C5231C}"/>
                </a:ext>
              </a:extLst>
            </p:cNvPr>
            <p:cNvSpPr/>
            <p:nvPr/>
          </p:nvSpPr>
          <p:spPr>
            <a:xfrm rot="16200000">
              <a:off x="2278126" y="3593228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9D590B-FA4B-2E4F-A910-8C352B4D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8373" y="3517419"/>
              <a:ext cx="742725" cy="44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722C8A1-A089-6149-A7C3-F10FCCD6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5695" y="3557209"/>
              <a:ext cx="324129" cy="324129"/>
            </a:xfrm>
            <a:prstGeom prst="rect">
              <a:avLst/>
            </a:prstGeom>
          </p:spPr>
        </p:pic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14A61242-CF59-B54D-BD07-71203079A672}"/>
                </a:ext>
              </a:extLst>
            </p:cNvPr>
            <p:cNvSpPr/>
            <p:nvPr/>
          </p:nvSpPr>
          <p:spPr>
            <a:xfrm rot="16200000">
              <a:off x="3304383" y="3551691"/>
              <a:ext cx="218964" cy="335166"/>
            </a:xfrm>
            <a:prstGeom prst="downArrow">
              <a:avLst/>
            </a:prstGeom>
            <a:gradFill flip="none" rotWithShape="1">
              <a:gsLst>
                <a:gs pos="0">
                  <a:srgbClr val="FF880B">
                    <a:tint val="66000"/>
                    <a:satMod val="160000"/>
                  </a:srgbClr>
                </a:gs>
                <a:gs pos="24000">
                  <a:srgbClr val="FF880B"/>
                </a:gs>
                <a:gs pos="100000">
                  <a:srgbClr val="FF880B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2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PayPal sessions this week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402336" y="994733"/>
            <a:ext cx="8519991" cy="375737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PayPal gets to know its Customer through behavioral data</a:t>
            </a:r>
          </a:p>
          <a:p>
            <a:pPr marL="690245" lvl="1" indent="-233045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Wednesday @ 3:30PM room South Seas C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</a:rPr>
            </a:b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 PayPal delivers NextGen Analytical Ecosystem with IFX 2.1 and TD 16.20</a:t>
            </a:r>
          </a:p>
          <a:p>
            <a:pPr marL="690245" lvl="1" indent="-233045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Wednesday @ 4:30PM room Jasmine B</a:t>
            </a:r>
          </a:p>
          <a:p>
            <a:pPr marL="690245" lvl="1" indent="-233045"/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PayPal Delivers Natural Language Analytics to Business Users with AI</a:t>
            </a:r>
          </a:p>
          <a:p>
            <a:pPr marL="690245" lvl="1" indent="-233045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Thursday @ 9:00AM room South Seas E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</a:rPr>
            </a:br>
            <a:endParaRPr lang="en-US" sz="1600"/>
          </a:p>
          <a:p>
            <a:r>
              <a:rPr lang="en-US" sz="1600" b="1">
                <a:solidFill>
                  <a:schemeClr val="tx1"/>
                </a:solidFill>
              </a:rPr>
              <a:t>Data Access Reimagined: Grab with Gimel, Keep with Kylo</a:t>
            </a:r>
          </a:p>
          <a:p>
            <a:pPr marL="690245" lvl="1" indent="-233045"/>
            <a:r>
              <a:rPr lang="en-US" sz="1600" b="1">
                <a:solidFill>
                  <a:schemeClr val="tx1"/>
                </a:solidFill>
              </a:rPr>
              <a:t>Thursday @ 10:00AM room South Seas A</a:t>
            </a:r>
          </a:p>
          <a:p>
            <a:pPr marL="690245" lvl="1" indent="-233045"/>
            <a:endParaRPr lang="en-US" sz="1600"/>
          </a:p>
          <a:p>
            <a:r>
              <a:rPr lang="en-US" sz="1600">
                <a:solidFill>
                  <a:schemeClr val="tx1"/>
                </a:solidFill>
              </a:rPr>
              <a:t>PayPal enabling a new breed of analysts through </a:t>
            </a:r>
            <a:r>
              <a:rPr lang="en-US" sz="1600" err="1">
                <a:solidFill>
                  <a:schemeClr val="tx1"/>
                </a:solidFill>
              </a:rPr>
              <a:t>Jupyter</a:t>
            </a:r>
            <a:r>
              <a:rPr lang="en-US" sz="1600">
                <a:solidFill>
                  <a:schemeClr val="tx1"/>
                </a:solidFill>
              </a:rPr>
              <a:t> notebooks</a:t>
            </a:r>
          </a:p>
          <a:p>
            <a:pPr marL="690245" lvl="1" indent="-233045"/>
            <a:r>
              <a:rPr lang="en-US" sz="1600">
                <a:solidFill>
                  <a:schemeClr val="tx1"/>
                </a:solidFill>
              </a:rPr>
              <a:t>Thursday @ 11:00AM room South Seas E</a:t>
            </a:r>
          </a:p>
          <a:p>
            <a:pPr marL="0" indent="-4445">
              <a:buNone/>
            </a:pP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Data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88E86-5A0D-A04C-8BBC-269DF16A9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03" y="1606456"/>
            <a:ext cx="13716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165BC-9EF0-EA4F-A25A-AAFE62D5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39" y="2824942"/>
            <a:ext cx="1371600" cy="340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618C2-190E-E04F-979F-DB6DCAEC4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39" y="1177604"/>
            <a:ext cx="1371600" cy="23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829ED-6951-574A-A96F-B6FA7FBC23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49" y="3482848"/>
            <a:ext cx="1371600" cy="91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457DE-AED3-8549-B321-536A5D0A9F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39" y="1626690"/>
            <a:ext cx="1371600" cy="713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3D36-0C42-834D-89D4-031E9F7DB8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49" y="2449970"/>
            <a:ext cx="914400" cy="82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3AD1A0-78B2-8148-B137-4B34CF3E42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52" y="1034912"/>
            <a:ext cx="1371600" cy="441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F02DD-3AD8-4F46-AD48-E427F81CDD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39" y="3734210"/>
            <a:ext cx="1371600" cy="3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95C38-DF00-F546-9B11-E0824B264B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878" y="3621223"/>
            <a:ext cx="1371600" cy="77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81EBF9-A7AA-D64A-8802-DC4831ED0D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8987" y="1117711"/>
            <a:ext cx="1371600" cy="297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71B78-AE45-C448-A373-335E14EF75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878" y="2914059"/>
            <a:ext cx="1371600" cy="596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A3DB7-47EA-7E4B-AB16-D5AB6CAC5A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587" y="177355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2DF88-2CD0-FF43-82D6-3EBAAD0E3AB4}"/>
              </a:ext>
            </a:extLst>
          </p:cNvPr>
          <p:cNvSpPr txBox="1"/>
          <p:nvPr/>
        </p:nvSpPr>
        <p:spPr>
          <a:xfrm>
            <a:off x="4892239" y="4642361"/>
            <a:ext cx="3943928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1400" dirty="0">
                <a:solidFill>
                  <a:srgbClr val="231F20"/>
                </a:solidFill>
                <a:hlinkClick r:id="rId14"/>
              </a:rPr>
              <a:t>Compatibility and version details on Github</a:t>
            </a:r>
            <a:endParaRPr lang="en-US" sz="14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Gimel 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2337" y="1891213"/>
            <a:ext cx="2713914" cy="2651760"/>
          </a:xfrm>
        </p:spPr>
        <p:txBody>
          <a:bodyPr/>
          <a:lstStyle/>
          <a:p>
            <a:r>
              <a:rPr lang="en-US" dirty="0"/>
              <a:t>Unified Data Catalog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Convenient access to all datasets in the enterprise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Powers Gimel’s abstraction capabilities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0174" y="1891213"/>
            <a:ext cx="2718268" cy="2651760"/>
          </a:xfrm>
        </p:spPr>
        <p:txBody>
          <a:bodyPr/>
          <a:lstStyle/>
          <a:p>
            <a:r>
              <a:rPr lang="en-US" dirty="0"/>
              <a:t>Unified API and 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Avoid learning new semantics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Teradata integrated easily with rest of the big data ecosystem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Statement-level auditing</a:t>
            </a:r>
            <a:endParaRPr lang="en-US" dirty="0"/>
          </a:p>
          <a:p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2365" y="1891213"/>
            <a:ext cx="2718268" cy="2651760"/>
          </a:xfrm>
        </p:spPr>
        <p:txBody>
          <a:bodyPr/>
          <a:lstStyle/>
          <a:p>
            <a:r>
              <a:rPr lang="en-US" dirty="0"/>
              <a:t>Notebooks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Directly access Gimel through Jupyter notebooks with Gimel SQL (GSQL)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81822-19F1-9244-891F-3EB7F47B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0" y="933809"/>
            <a:ext cx="1682450" cy="841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0989E-3DCD-AE49-99A7-A2B81005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08" y="911171"/>
            <a:ext cx="731520" cy="731520"/>
          </a:xfrm>
          <a:prstGeom prst="rect">
            <a:avLst/>
          </a:prstGeom>
        </p:spPr>
      </p:pic>
      <p:pic>
        <p:nvPicPr>
          <p:cNvPr id="10" name="Picture 9" descr="A drawing of a person&#13;&#10;&#13;&#10;Description automatically generated">
            <a:extLst>
              <a:ext uri="{FF2B5EF4-FFF2-40B4-BE49-F238E27FC236}">
                <a16:creationId xmlns:a16="http://schemas.microsoft.com/office/drawing/2014/main" id="{4FFB0A02-AC49-4749-ACA3-16596E0D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60" y="911171"/>
            <a:ext cx="75414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Gimel &amp; Teradata</a:t>
            </a:r>
          </a:p>
          <a:p>
            <a:pPr lvl="1"/>
            <a:r>
              <a:rPr lang="en-US" dirty="0"/>
              <a:t>Key Features of Teradata API</a:t>
            </a:r>
          </a:p>
        </p:txBody>
      </p:sp>
    </p:spTree>
    <p:extLst>
      <p:ext uri="{BB962C8B-B14F-4D97-AF65-F5344CB8AC3E}">
        <p14:creationId xmlns:p14="http://schemas.microsoft.com/office/powerpoint/2010/main" val="56425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Teradata Read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AE60B-5BFB-CB43-82A0-E1D12ECE424C}"/>
              </a:ext>
            </a:extLst>
          </p:cNvPr>
          <p:cNvSpPr/>
          <p:nvPr/>
        </p:nvSpPr>
        <p:spPr>
          <a:xfrm>
            <a:off x="4085617" y="4674624"/>
            <a:ext cx="11945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9DB"/>
                </a:solidFill>
                <a:hlinkClick r:id="rId2"/>
              </a:rPr>
              <a:t>Detailed image</a:t>
            </a:r>
            <a:endParaRPr lang="en-US" sz="1000" dirty="0">
              <a:solidFill>
                <a:srgbClr val="0079DB"/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BD10C4-103B-0243-9391-D2F18DEA3485}"/>
              </a:ext>
            </a:extLst>
          </p:cNvPr>
          <p:cNvSpPr txBox="1">
            <a:spLocks/>
          </p:cNvSpPr>
          <p:nvPr/>
        </p:nvSpPr>
        <p:spPr>
          <a:xfrm>
            <a:off x="4659548" y="934393"/>
            <a:ext cx="4319081" cy="15169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Decimal Types are now supported for parallelizing reads (Out of box support is only for Long Types)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Why - PayPal defined a lot of PI/UPI/Partitions as Decimal(38,0)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Parameterized switch between batch &amp; fast-export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3E6DF0-342B-814C-BF74-2F76BAE8942E}"/>
              </a:ext>
            </a:extLst>
          </p:cNvPr>
          <p:cNvSpPr/>
          <p:nvPr/>
        </p:nvSpPr>
        <p:spPr>
          <a:xfrm>
            <a:off x="4659548" y="2806358"/>
            <a:ext cx="348204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A23A95"/>
                </a:solidFill>
              </a:rPr>
              <a:t>SET </a:t>
            </a:r>
            <a:r>
              <a:rPr lang="en-US" sz="1400" dirty="0" err="1">
                <a:solidFill>
                  <a:srgbClr val="A23A95"/>
                </a:solidFill>
              </a:rPr>
              <a:t>gimel.jdbc.read.type</a:t>
            </a:r>
            <a:r>
              <a:rPr lang="en-US" sz="1400" dirty="0">
                <a:solidFill>
                  <a:srgbClr val="A23A95"/>
                </a:solidFill>
              </a:rPr>
              <a:t>=FASTEXPORT</a:t>
            </a:r>
          </a:p>
          <a:p>
            <a:endParaRPr lang="en-US" sz="1400" dirty="0">
              <a:solidFill>
                <a:srgbClr val="A23A95"/>
              </a:solidFill>
            </a:endParaRPr>
          </a:p>
          <a:p>
            <a:r>
              <a:rPr lang="en-US" sz="1400" dirty="0">
                <a:solidFill>
                  <a:srgbClr val="A23A95"/>
                </a:solidFill>
              </a:rPr>
              <a:t>Select * from</a:t>
            </a:r>
          </a:p>
          <a:p>
            <a:r>
              <a:rPr lang="en-US" sz="1400" dirty="0" err="1">
                <a:solidFill>
                  <a:srgbClr val="A23A95"/>
                </a:solidFill>
              </a:rPr>
              <a:t>udc.Teradata.prod.edw.txn</a:t>
            </a:r>
            <a:r>
              <a:rPr lang="en-US" sz="1400" dirty="0">
                <a:solidFill>
                  <a:srgbClr val="A23A95"/>
                </a:solidFill>
              </a:rPr>
              <a:t> b</a:t>
            </a:r>
          </a:p>
          <a:p>
            <a:r>
              <a:rPr lang="en-US" sz="1400" dirty="0">
                <a:solidFill>
                  <a:srgbClr val="A23A95"/>
                </a:solidFill>
              </a:rPr>
              <a:t>Where </a:t>
            </a:r>
            <a:r>
              <a:rPr lang="en-US" sz="1400" dirty="0" err="1">
                <a:solidFill>
                  <a:srgbClr val="A23A95"/>
                </a:solidFill>
              </a:rPr>
              <a:t>txn_dt</a:t>
            </a:r>
            <a:r>
              <a:rPr lang="en-US" sz="1400" dirty="0">
                <a:solidFill>
                  <a:srgbClr val="A23A95"/>
                </a:solidFill>
              </a:rPr>
              <a:t> &gt; </a:t>
            </a:r>
            <a:r>
              <a:rPr lang="en-US" sz="1400" dirty="0" err="1">
                <a:solidFill>
                  <a:srgbClr val="A23A95"/>
                </a:solidFill>
              </a:rPr>
              <a:t>current_date</a:t>
            </a:r>
            <a:r>
              <a:rPr lang="en-US" sz="1400" dirty="0">
                <a:solidFill>
                  <a:srgbClr val="A23A95"/>
                </a:solidFill>
              </a:rPr>
              <a:t> -10</a:t>
            </a:r>
          </a:p>
          <a:p>
            <a:endParaRPr lang="en-US" sz="1400" dirty="0">
              <a:solidFill>
                <a:srgbClr val="A23A9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945D6-2F1F-CD46-A56D-92333DA98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67" y="925429"/>
            <a:ext cx="3213999" cy="39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Teradata Write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BD10C4-103B-0243-9391-D2F18DEA3485}"/>
              </a:ext>
            </a:extLst>
          </p:cNvPr>
          <p:cNvSpPr txBox="1">
            <a:spLocks/>
          </p:cNvSpPr>
          <p:nvPr/>
        </p:nvSpPr>
        <p:spPr>
          <a:xfrm>
            <a:off x="4416358" y="934394"/>
            <a:ext cx="4413706" cy="119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Parallel Fast loads (Native Implementation)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Avoid over-subscription to TD connections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Parameterized switch between batch &amp; fast-load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555659"/>
                </a:solidFill>
              </a:rPr>
              <a:t>Truncate Load option (Full Load) – All via </a:t>
            </a:r>
            <a:r>
              <a:rPr lang="en-US" sz="1400" b="1" dirty="0">
                <a:solidFill>
                  <a:srgbClr val="555659"/>
                </a:solidFill>
              </a:rPr>
              <a:t>SQL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1543A-F86D-B84E-A6F7-7C2E45579B99}"/>
              </a:ext>
            </a:extLst>
          </p:cNvPr>
          <p:cNvSpPr/>
          <p:nvPr/>
        </p:nvSpPr>
        <p:spPr>
          <a:xfrm>
            <a:off x="4529468" y="2315903"/>
            <a:ext cx="43385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23A95"/>
                </a:solidFill>
              </a:rPr>
              <a:t>SET </a:t>
            </a:r>
            <a:r>
              <a:rPr lang="en-US" sz="1400" dirty="0" err="1">
                <a:solidFill>
                  <a:srgbClr val="A23A95"/>
                </a:solidFill>
              </a:rPr>
              <a:t>gimel.jdbc.write.type</a:t>
            </a:r>
            <a:r>
              <a:rPr lang="en-US" sz="1400" dirty="0">
                <a:solidFill>
                  <a:srgbClr val="A23A95"/>
                </a:solidFill>
              </a:rPr>
              <a:t>=FASTLOAD;</a:t>
            </a:r>
          </a:p>
          <a:p>
            <a:r>
              <a:rPr lang="en-US" sz="1400" dirty="0">
                <a:solidFill>
                  <a:srgbClr val="A23A95"/>
                </a:solidFill>
              </a:rPr>
              <a:t>SET </a:t>
            </a:r>
            <a:r>
              <a:rPr lang="en-US" sz="1400" dirty="0" err="1">
                <a:solidFill>
                  <a:srgbClr val="A23A95"/>
                </a:solidFill>
              </a:rPr>
              <a:t>gimel.jdbc.insertStrategy</a:t>
            </a:r>
            <a:r>
              <a:rPr lang="en-US" sz="1400" dirty="0">
                <a:solidFill>
                  <a:srgbClr val="A23A95"/>
                </a:solidFill>
              </a:rPr>
              <a:t>=</a:t>
            </a:r>
            <a:r>
              <a:rPr lang="en-US" sz="1400" dirty="0" err="1">
                <a:solidFill>
                  <a:srgbClr val="A23A95"/>
                </a:solidFill>
              </a:rPr>
              <a:t>FullLoad</a:t>
            </a:r>
            <a:r>
              <a:rPr lang="en-US" sz="1400" dirty="0">
                <a:solidFill>
                  <a:srgbClr val="A23A95"/>
                </a:solidFill>
              </a:rPr>
              <a:t>;</a:t>
            </a:r>
          </a:p>
          <a:p>
            <a:endParaRPr lang="en-US" sz="1400" dirty="0">
              <a:solidFill>
                <a:srgbClr val="A23A95"/>
              </a:solidFill>
            </a:endParaRPr>
          </a:p>
          <a:p>
            <a:r>
              <a:rPr lang="en-US" sz="1400" dirty="0">
                <a:solidFill>
                  <a:srgbClr val="A23A95"/>
                </a:solidFill>
              </a:rPr>
              <a:t>INSERT INTO </a:t>
            </a:r>
            <a:r>
              <a:rPr lang="en-US" sz="1400" dirty="0" err="1">
                <a:solidFill>
                  <a:srgbClr val="A23A95"/>
                </a:solidFill>
              </a:rPr>
              <a:t>udc.Teradata.prod.edw.txn_dly</a:t>
            </a:r>
            <a:r>
              <a:rPr lang="en-US" sz="1400" dirty="0">
                <a:solidFill>
                  <a:srgbClr val="A23A95"/>
                </a:solidFill>
              </a:rPr>
              <a:t> SELECT * FROM udc.Hive.cluster1.edw.txn </a:t>
            </a:r>
          </a:p>
          <a:p>
            <a:r>
              <a:rPr lang="en-US" sz="1400" dirty="0">
                <a:solidFill>
                  <a:srgbClr val="A23A95"/>
                </a:solidFill>
              </a:rPr>
              <a:t>Where </a:t>
            </a:r>
            <a:r>
              <a:rPr lang="en-US" sz="1400" dirty="0" err="1">
                <a:solidFill>
                  <a:srgbClr val="A23A95"/>
                </a:solidFill>
              </a:rPr>
              <a:t>txn_dt</a:t>
            </a:r>
            <a:r>
              <a:rPr lang="en-US" sz="1400" dirty="0">
                <a:solidFill>
                  <a:srgbClr val="A23A95"/>
                </a:solidFill>
              </a:rPr>
              <a:t> = </a:t>
            </a:r>
            <a:r>
              <a:rPr lang="en-US" sz="1400" dirty="0" err="1">
                <a:solidFill>
                  <a:srgbClr val="A23A95"/>
                </a:solidFill>
              </a:rPr>
              <a:t>current_date</a:t>
            </a:r>
            <a:endParaRPr lang="en-US" sz="1400" dirty="0">
              <a:solidFill>
                <a:srgbClr val="A23A9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DCEEB-AE95-E84A-A876-984466939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98" y="934394"/>
            <a:ext cx="3440058" cy="36045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032B69-DDCC-9E49-9A07-91FE3D729C65}"/>
              </a:ext>
            </a:extLst>
          </p:cNvPr>
          <p:cNvSpPr/>
          <p:nvPr/>
        </p:nvSpPr>
        <p:spPr>
          <a:xfrm>
            <a:off x="1871333" y="4687618"/>
            <a:ext cx="13380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9DB"/>
                </a:solidFill>
                <a:hlinkClick r:id="rId3"/>
              </a:rPr>
              <a:t>Detailed image</a:t>
            </a:r>
            <a:endParaRPr lang="en-US" sz="1000" dirty="0">
              <a:solidFill>
                <a:srgbClr val="007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Teradata Query Push Down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BD10C4-103B-0243-9391-D2F18DEA3485}"/>
              </a:ext>
            </a:extLst>
          </p:cNvPr>
          <p:cNvSpPr txBox="1">
            <a:spLocks/>
          </p:cNvSpPr>
          <p:nvPr/>
        </p:nvSpPr>
        <p:spPr>
          <a:xfrm>
            <a:off x="4679004" y="856580"/>
            <a:ext cx="4260715" cy="680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Query Push Down works with DataSet Abstraction Layer – UDC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Huge Savings – IO / Network</a:t>
            </a:r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24AE3-AB8C-CB4E-8EBA-434E96B3E245}"/>
              </a:ext>
            </a:extLst>
          </p:cNvPr>
          <p:cNvSpPr/>
          <p:nvPr/>
        </p:nvSpPr>
        <p:spPr>
          <a:xfrm>
            <a:off x="4776280" y="1803226"/>
            <a:ext cx="4163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82875"/>
                </a:solidFill>
              </a:rPr>
              <a:t>SET </a:t>
            </a:r>
            <a:r>
              <a:rPr lang="en-US" sz="1400" dirty="0" err="1">
                <a:solidFill>
                  <a:srgbClr val="682875"/>
                </a:solidFill>
              </a:rPr>
              <a:t>gimel.jdbc.enableQueryPushdown</a:t>
            </a:r>
            <a:r>
              <a:rPr lang="en-US" sz="1400" dirty="0">
                <a:solidFill>
                  <a:srgbClr val="682875"/>
                </a:solidFill>
              </a:rPr>
              <a:t>=true;</a:t>
            </a:r>
          </a:p>
          <a:p>
            <a:endParaRPr lang="en-US" sz="1400" dirty="0">
              <a:solidFill>
                <a:srgbClr val="682875"/>
              </a:solidFill>
            </a:endParaRPr>
          </a:p>
          <a:p>
            <a:r>
              <a:rPr lang="en-US" sz="1400" dirty="0">
                <a:solidFill>
                  <a:srgbClr val="682875"/>
                </a:solidFill>
              </a:rPr>
              <a:t>Insert into HIVE</a:t>
            </a:r>
          </a:p>
          <a:p>
            <a:r>
              <a:rPr lang="en-US" sz="1400" dirty="0">
                <a:solidFill>
                  <a:srgbClr val="682875"/>
                </a:solidFill>
              </a:rPr>
              <a:t>[ Select  </a:t>
            </a:r>
          </a:p>
          <a:p>
            <a:r>
              <a:rPr lang="en-US" sz="1400" dirty="0" err="1">
                <a:solidFill>
                  <a:srgbClr val="682875"/>
                </a:solidFill>
              </a:rPr>
              <a:t>a.cust_id</a:t>
            </a:r>
            <a:r>
              <a:rPr lang="en-US" sz="1400" dirty="0">
                <a:solidFill>
                  <a:srgbClr val="682875"/>
                </a:solidFill>
              </a:rPr>
              <a:t>, sum(</a:t>
            </a:r>
            <a:r>
              <a:rPr lang="en-US" sz="1400" dirty="0" err="1">
                <a:solidFill>
                  <a:srgbClr val="682875"/>
                </a:solidFill>
              </a:rPr>
              <a:t>b.txn_amt</a:t>
            </a:r>
            <a:r>
              <a:rPr lang="en-US" sz="1400" dirty="0">
                <a:solidFill>
                  <a:srgbClr val="682875"/>
                </a:solidFill>
              </a:rPr>
              <a:t>)</a:t>
            </a:r>
          </a:p>
          <a:p>
            <a:r>
              <a:rPr lang="en-US" sz="1400" dirty="0">
                <a:solidFill>
                  <a:srgbClr val="682875"/>
                </a:solidFill>
              </a:rPr>
              <a:t>from </a:t>
            </a:r>
            <a:r>
              <a:rPr lang="en-US" sz="1400" dirty="0" err="1">
                <a:solidFill>
                  <a:srgbClr val="682875"/>
                </a:solidFill>
              </a:rPr>
              <a:t>udc.Teradata.prod.edw.cust</a:t>
            </a:r>
            <a:r>
              <a:rPr lang="en-US" sz="1400" dirty="0">
                <a:solidFill>
                  <a:srgbClr val="682875"/>
                </a:solidFill>
              </a:rPr>
              <a:t> a </a:t>
            </a:r>
          </a:p>
          <a:p>
            <a:r>
              <a:rPr lang="en-US" sz="1400" dirty="0">
                <a:solidFill>
                  <a:srgbClr val="682875"/>
                </a:solidFill>
              </a:rPr>
              <a:t>Join </a:t>
            </a:r>
            <a:r>
              <a:rPr lang="en-US" sz="1400" dirty="0" err="1">
                <a:solidFill>
                  <a:srgbClr val="682875"/>
                </a:solidFill>
              </a:rPr>
              <a:t>udc.Teradata.prod.edw.txn</a:t>
            </a:r>
            <a:r>
              <a:rPr lang="en-US" sz="1400" dirty="0">
                <a:solidFill>
                  <a:srgbClr val="682875"/>
                </a:solidFill>
              </a:rPr>
              <a:t> b</a:t>
            </a:r>
          </a:p>
          <a:p>
            <a:r>
              <a:rPr lang="en-US" sz="1400" dirty="0">
                <a:solidFill>
                  <a:srgbClr val="682875"/>
                </a:solidFill>
              </a:rPr>
              <a:t>Where </a:t>
            </a:r>
            <a:r>
              <a:rPr lang="en-US" sz="1400" dirty="0" err="1">
                <a:solidFill>
                  <a:srgbClr val="682875"/>
                </a:solidFill>
              </a:rPr>
              <a:t>a.cust_id</a:t>
            </a:r>
            <a:r>
              <a:rPr lang="en-US" sz="1400" dirty="0">
                <a:solidFill>
                  <a:srgbClr val="682875"/>
                </a:solidFill>
              </a:rPr>
              <a:t> = </a:t>
            </a:r>
            <a:r>
              <a:rPr lang="en-US" sz="1400" dirty="0" err="1">
                <a:solidFill>
                  <a:srgbClr val="682875"/>
                </a:solidFill>
              </a:rPr>
              <a:t>b.cust_id</a:t>
            </a:r>
            <a:endParaRPr lang="en-US" sz="1400" dirty="0">
              <a:solidFill>
                <a:srgbClr val="682875"/>
              </a:solidFill>
            </a:endParaRPr>
          </a:p>
          <a:p>
            <a:r>
              <a:rPr lang="en-US" sz="1400" dirty="0">
                <a:solidFill>
                  <a:srgbClr val="682875"/>
                </a:solidFill>
              </a:rPr>
              <a:t>And </a:t>
            </a:r>
            <a:r>
              <a:rPr lang="en-US" sz="1400" dirty="0" err="1">
                <a:solidFill>
                  <a:srgbClr val="682875"/>
                </a:solidFill>
              </a:rPr>
              <a:t>b.txn_dt</a:t>
            </a:r>
            <a:r>
              <a:rPr lang="en-US" sz="1400" dirty="0">
                <a:solidFill>
                  <a:srgbClr val="682875"/>
                </a:solidFill>
              </a:rPr>
              <a:t> &gt; </a:t>
            </a:r>
            <a:r>
              <a:rPr lang="en-US" sz="1400" dirty="0" err="1">
                <a:solidFill>
                  <a:srgbClr val="682875"/>
                </a:solidFill>
              </a:rPr>
              <a:t>current_date</a:t>
            </a:r>
            <a:r>
              <a:rPr lang="en-US" sz="1400" dirty="0">
                <a:solidFill>
                  <a:srgbClr val="682875"/>
                </a:solidFill>
              </a:rPr>
              <a:t> -10 ]</a:t>
            </a:r>
          </a:p>
          <a:p>
            <a:endParaRPr lang="en-US" sz="1400" dirty="0">
              <a:solidFill>
                <a:srgbClr val="68287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0C98-F65E-CD49-9348-513615007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11" y="856580"/>
            <a:ext cx="3626755" cy="36945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8D885-E0F0-D441-AEDE-CD0EBE995D83}"/>
              </a:ext>
            </a:extLst>
          </p:cNvPr>
          <p:cNvSpPr/>
          <p:nvPr/>
        </p:nvSpPr>
        <p:spPr>
          <a:xfrm>
            <a:off x="1777518" y="4621944"/>
            <a:ext cx="11555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9DB"/>
                </a:solidFill>
                <a:hlinkClick r:id="rId3"/>
              </a:rPr>
              <a:t>Detailed image</a:t>
            </a:r>
            <a:endParaRPr lang="en-US" sz="1000" dirty="0">
              <a:solidFill>
                <a:srgbClr val="007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Teradata Authentication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BD10C4-103B-0243-9391-D2F18DEA3485}"/>
              </a:ext>
            </a:extLst>
          </p:cNvPr>
          <p:cNvSpPr txBox="1">
            <a:spLocks/>
          </p:cNvSpPr>
          <p:nvPr/>
        </p:nvSpPr>
        <p:spPr>
          <a:xfrm>
            <a:off x="4529468" y="857429"/>
            <a:ext cx="4260715" cy="1176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Today – without password not possible to connect to TD in spark world (hardcoding)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Introducing Password Strategy</a:t>
            </a:r>
          </a:p>
          <a:p>
            <a:pPr marL="976313" lvl="1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File (pick from secure </a:t>
            </a:r>
            <a:r>
              <a:rPr lang="en-US" sz="1600" dirty="0"/>
              <a:t>HDFS </a:t>
            </a:r>
            <a:r>
              <a:rPr lang="en-US" sz="1600" dirty="0">
                <a:solidFill>
                  <a:srgbClr val="555659"/>
                </a:solidFill>
              </a:rPr>
              <a:t>file)</a:t>
            </a:r>
          </a:p>
          <a:p>
            <a:pPr marL="976313" lvl="1" indent="-285750">
              <a:buFont typeface="Arial" charset="0"/>
              <a:buChar char="•"/>
            </a:pPr>
            <a:r>
              <a:rPr lang="en-US" sz="1600" dirty="0"/>
              <a:t>Proxy-User (leverage TD Proxy)</a:t>
            </a:r>
            <a:endParaRPr lang="en-US" sz="1600" dirty="0">
              <a:solidFill>
                <a:srgbClr val="555659"/>
              </a:solidFill>
            </a:endParaRPr>
          </a:p>
          <a:p>
            <a:pPr marL="976313" lvl="1" indent="-285750">
              <a:buFont typeface="Arial" charset="0"/>
              <a:buChar char="•"/>
            </a:pPr>
            <a:endParaRPr lang="en-US" sz="1600" dirty="0">
              <a:solidFill>
                <a:srgbClr val="555659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08E49-2FD7-1548-A381-62BD796C078B}"/>
              </a:ext>
            </a:extLst>
          </p:cNvPr>
          <p:cNvSpPr/>
          <p:nvPr/>
        </p:nvSpPr>
        <p:spPr>
          <a:xfrm>
            <a:off x="4529468" y="2582008"/>
            <a:ext cx="45330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23A95"/>
                </a:solidFill>
              </a:rPr>
              <a:t>SET </a:t>
            </a:r>
            <a:r>
              <a:rPr lang="en-US" sz="1000" dirty="0" err="1">
                <a:solidFill>
                  <a:srgbClr val="A23A95"/>
                </a:solidFill>
              </a:rPr>
              <a:t>gimel.jdbc.p.strategy</a:t>
            </a:r>
            <a:r>
              <a:rPr lang="en-US" sz="1000" dirty="0">
                <a:solidFill>
                  <a:srgbClr val="A23A95"/>
                </a:solidFill>
              </a:rPr>
              <a:t>=file;</a:t>
            </a:r>
          </a:p>
          <a:p>
            <a:r>
              <a:rPr lang="en-US" sz="1000" dirty="0">
                <a:solidFill>
                  <a:srgbClr val="A23A95"/>
                </a:solidFill>
              </a:rPr>
              <a:t>SET </a:t>
            </a:r>
            <a:r>
              <a:rPr lang="en-US" sz="1000" dirty="0" err="1">
                <a:solidFill>
                  <a:srgbClr val="A23A95"/>
                </a:solidFill>
              </a:rPr>
              <a:t>gimel.jdbc.p.file</a:t>
            </a:r>
            <a:r>
              <a:rPr lang="en-US" sz="1000" dirty="0">
                <a:solidFill>
                  <a:srgbClr val="A23A95"/>
                </a:solidFill>
              </a:rPr>
              <a:t>=</a:t>
            </a:r>
            <a:r>
              <a:rPr lang="en-US" sz="1000" dirty="0" err="1">
                <a:solidFill>
                  <a:srgbClr val="A23A95"/>
                </a:solidFill>
              </a:rPr>
              <a:t>hdfs</a:t>
            </a:r>
            <a:r>
              <a:rPr lang="en-US" sz="1000" dirty="0">
                <a:solidFill>
                  <a:srgbClr val="A23A95"/>
                </a:solidFill>
              </a:rPr>
              <a:t>:///user/home/</a:t>
            </a:r>
            <a:r>
              <a:rPr lang="en-US" sz="1000" dirty="0" err="1">
                <a:solidFill>
                  <a:srgbClr val="A23A95"/>
                </a:solidFill>
              </a:rPr>
              <a:t>pass.dat</a:t>
            </a:r>
            <a:r>
              <a:rPr lang="en-US" sz="1000" dirty="0">
                <a:solidFill>
                  <a:srgbClr val="A23A95"/>
                </a:solidFill>
              </a:rPr>
              <a:t>;</a:t>
            </a:r>
          </a:p>
          <a:p>
            <a:endParaRPr lang="en-US" sz="1000" dirty="0">
              <a:solidFill>
                <a:srgbClr val="A23A95"/>
              </a:solidFill>
            </a:endParaRPr>
          </a:p>
          <a:p>
            <a:r>
              <a:rPr lang="en-US" sz="1000" dirty="0">
                <a:solidFill>
                  <a:srgbClr val="A23A95"/>
                </a:solidFill>
              </a:rPr>
              <a:t>INSERT INTO </a:t>
            </a:r>
            <a:r>
              <a:rPr lang="en-US" sz="1000" dirty="0" err="1">
                <a:solidFill>
                  <a:srgbClr val="A23A95"/>
                </a:solidFill>
              </a:rPr>
              <a:t>udc.Teradata.prod.edw.txn_dly</a:t>
            </a:r>
            <a:r>
              <a:rPr lang="en-US" sz="1000" dirty="0">
                <a:solidFill>
                  <a:srgbClr val="A23A95"/>
                </a:solidFill>
              </a:rPr>
              <a:t> </a:t>
            </a:r>
          </a:p>
          <a:p>
            <a:r>
              <a:rPr lang="en-US" sz="1000" dirty="0">
                <a:solidFill>
                  <a:srgbClr val="A23A95"/>
                </a:solidFill>
              </a:rPr>
              <a:t>SELECT * FROM udc.kafka.cluster1.site.txns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345AF-980A-1242-A5F3-E7D1B6EEAD04}"/>
              </a:ext>
            </a:extLst>
          </p:cNvPr>
          <p:cNvSpPr/>
          <p:nvPr/>
        </p:nvSpPr>
        <p:spPr>
          <a:xfrm>
            <a:off x="4529468" y="3564266"/>
            <a:ext cx="4533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9DB"/>
                </a:solidFill>
              </a:rPr>
              <a:t>SET </a:t>
            </a:r>
            <a:r>
              <a:rPr lang="en-US" sz="1000" dirty="0" err="1">
                <a:solidFill>
                  <a:srgbClr val="0079DB"/>
                </a:solidFill>
              </a:rPr>
              <a:t>gimel.jdbc.p.strategy</a:t>
            </a:r>
            <a:r>
              <a:rPr lang="en-US" sz="1000" dirty="0">
                <a:solidFill>
                  <a:srgbClr val="0079DB"/>
                </a:solidFill>
              </a:rPr>
              <a:t>=</a:t>
            </a:r>
            <a:r>
              <a:rPr lang="en-US" sz="1000" dirty="0" err="1">
                <a:solidFill>
                  <a:srgbClr val="0079DB"/>
                </a:solidFill>
              </a:rPr>
              <a:t>proxyuser</a:t>
            </a:r>
            <a:r>
              <a:rPr lang="en-US" sz="1000" dirty="0">
                <a:solidFill>
                  <a:srgbClr val="0079DB"/>
                </a:solidFill>
              </a:rPr>
              <a:t>;</a:t>
            </a:r>
          </a:p>
          <a:p>
            <a:endParaRPr lang="en-US" sz="1000" dirty="0">
              <a:solidFill>
                <a:srgbClr val="0079DB"/>
              </a:solidFill>
            </a:endParaRPr>
          </a:p>
          <a:p>
            <a:r>
              <a:rPr lang="en-US" sz="1000" dirty="0">
                <a:solidFill>
                  <a:srgbClr val="0079DB"/>
                </a:solidFill>
              </a:rPr>
              <a:t>INSERT INTO </a:t>
            </a:r>
            <a:r>
              <a:rPr lang="en-US" sz="1000" dirty="0" err="1">
                <a:solidFill>
                  <a:srgbClr val="0079DB"/>
                </a:solidFill>
              </a:rPr>
              <a:t>udc.Teradata.prod.edw.txn_dly</a:t>
            </a:r>
            <a:r>
              <a:rPr lang="en-US" sz="1000" dirty="0">
                <a:solidFill>
                  <a:srgbClr val="0079DB"/>
                </a:solidFill>
              </a:rPr>
              <a:t> </a:t>
            </a:r>
          </a:p>
          <a:p>
            <a:r>
              <a:rPr lang="en-US" sz="1000" dirty="0">
                <a:solidFill>
                  <a:srgbClr val="0079DB"/>
                </a:solidFill>
              </a:rPr>
              <a:t>SELECT * FROM udc.kafka.cluster1.site.txns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7A466-9E63-304A-97F7-3C95273AE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161" y="1048661"/>
            <a:ext cx="3957704" cy="32234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66041-F1CA-AF4F-AD23-D569EC206403}"/>
              </a:ext>
            </a:extLst>
          </p:cNvPr>
          <p:cNvSpPr/>
          <p:nvPr/>
        </p:nvSpPr>
        <p:spPr>
          <a:xfrm>
            <a:off x="1775997" y="4658163"/>
            <a:ext cx="13380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9DB"/>
                </a:solidFill>
                <a:hlinkClick r:id="rId3"/>
              </a:rPr>
              <a:t>Detailed image</a:t>
            </a:r>
            <a:endParaRPr lang="en-US" sz="1000" dirty="0">
              <a:solidFill>
                <a:srgbClr val="007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Teradata – Benchmarking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3D64A-C0CD-CF47-92B8-AB84A83AA8CE}"/>
              </a:ext>
            </a:extLst>
          </p:cNvPr>
          <p:cNvSpPr/>
          <p:nvPr/>
        </p:nvSpPr>
        <p:spPr>
          <a:xfrm>
            <a:off x="314326" y="3686646"/>
            <a:ext cx="7800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 can be found at the </a:t>
            </a:r>
            <a:r>
              <a:rPr lang="en-US" dirty="0">
                <a:hlinkClick r:id="rId2"/>
              </a:rPr>
              <a:t>Gimel Github Benchmarking Page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00CECD-1DB3-D74D-9E04-A1F79E336504}"/>
              </a:ext>
            </a:extLst>
          </p:cNvPr>
          <p:cNvSpPr txBox="1">
            <a:spLocks/>
          </p:cNvSpPr>
          <p:nvPr/>
        </p:nvSpPr>
        <p:spPr>
          <a:xfrm>
            <a:off x="414668" y="2286480"/>
            <a:ext cx="5786108" cy="1176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solidFill>
                  <a:srgbClr val="555659"/>
                </a:solidFill>
              </a:rPr>
              <a:t>Conclusion of benchmarking tests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&lt;= 1 Million rows – Batch is preferred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&gt; 1 Million, Fast Load &amp; Fast Export fared better</a:t>
            </a:r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07942BD-D5B0-6443-8E93-B43BB8919E82}"/>
              </a:ext>
            </a:extLst>
          </p:cNvPr>
          <p:cNvSpPr txBox="1">
            <a:spLocks/>
          </p:cNvSpPr>
          <p:nvPr/>
        </p:nvSpPr>
        <p:spPr>
          <a:xfrm>
            <a:off x="414668" y="1109978"/>
            <a:ext cx="5986132" cy="1176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solidFill>
                  <a:srgbClr val="555659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Benchmarking done using </a:t>
            </a:r>
            <a:r>
              <a:rPr lang="en-US" sz="1600" dirty="0">
                <a:solidFill>
                  <a:srgbClr val="555659"/>
                </a:solidFill>
                <a:hlinkClick r:id="rId3"/>
              </a:rPr>
              <a:t>Yelp’s public datasets</a:t>
            </a:r>
            <a:endParaRPr lang="en-US" sz="1600" dirty="0">
              <a:solidFill>
                <a:srgbClr val="555659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555659"/>
                </a:solidFill>
              </a:rPr>
              <a:t>Batch, Fast Load &amp; Fast Export </a:t>
            </a:r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8CA6F8-18BA-9F4B-9983-5A85FCAC4A8A}"/>
              </a:ext>
            </a:extLst>
          </p:cNvPr>
          <p:cNvSpPr txBox="1">
            <a:spLocks/>
          </p:cNvSpPr>
          <p:nvPr/>
        </p:nvSpPr>
        <p:spPr>
          <a:xfrm>
            <a:off x="414668" y="3380139"/>
            <a:ext cx="5786108" cy="1176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baseline="0">
                <a:solidFill>
                  <a:srgbClr val="FF880B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 baseline="0">
                <a:solidFill>
                  <a:srgbClr val="A23A95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solidFill>
                  <a:srgbClr val="555659"/>
                </a:solidFill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617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What’s next</a:t>
            </a:r>
          </a:p>
          <a:p>
            <a:pPr lvl="1"/>
            <a:r>
              <a:rPr lang="en-US"/>
              <a:t>Gimel’s roadmap</a:t>
            </a:r>
          </a:p>
        </p:txBody>
      </p:sp>
    </p:spTree>
    <p:extLst>
      <p:ext uri="{BB962C8B-B14F-4D97-AF65-F5344CB8AC3E}">
        <p14:creationId xmlns:p14="http://schemas.microsoft.com/office/powerpoint/2010/main" val="6600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Gimel’s roadmap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Add Discovery Services to open source codebase</a:t>
            </a:r>
          </a:p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hlinkClick r:id="rId2"/>
              </a:rPr>
              <a:t>UDC Github</a:t>
            </a:r>
            <a:endParaRPr lang="en-US" dirty="0">
              <a:solidFill>
                <a:srgbClr val="555659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555659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55565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Expand footprint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Support for connectors to cloud data stores (</a:t>
            </a:r>
            <a:r>
              <a:rPr lang="en-US" u="sng" dirty="0" err="1">
                <a:solidFill>
                  <a:srgbClr val="0079DB"/>
                </a:solidFill>
              </a:rPr>
              <a:t>gimel.io</a:t>
            </a:r>
            <a:r>
              <a:rPr lang="en-US" dirty="0">
                <a:solidFill>
                  <a:srgbClr val="555659"/>
                </a:solidFill>
              </a:rPr>
              <a:t>)</a:t>
            </a:r>
          </a:p>
          <a:p>
            <a:pPr marL="976313" lvl="1" indent="-285750">
              <a:buFont typeface="Arial" charset="0"/>
              <a:buChar char="•"/>
            </a:pPr>
            <a:r>
              <a:rPr lang="en-US" dirty="0"/>
              <a:t>AWS</a:t>
            </a:r>
          </a:p>
          <a:p>
            <a:pPr marL="976313" lvl="1" indent="-285750">
              <a:buFont typeface="Arial" charset="0"/>
              <a:buChar char="•"/>
            </a:pPr>
            <a:r>
              <a:rPr lang="en-US" dirty="0"/>
              <a:t>Google</a:t>
            </a:r>
          </a:p>
          <a:p>
            <a:pPr marL="976313" lvl="1" indent="-285750">
              <a:buFont typeface="Arial" charset="0"/>
              <a:buChar char="•"/>
            </a:pPr>
            <a:r>
              <a:rPr lang="en-US" dirty="0"/>
              <a:t>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Standalone Gimel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555659"/>
                </a:solidFill>
              </a:rPr>
              <a:t>Expand standalone Gimel (</a:t>
            </a:r>
            <a:r>
              <a:rPr lang="en-US" dirty="0" err="1">
                <a:solidFill>
                  <a:srgbClr val="555659"/>
                </a:solidFill>
                <a:hlinkClick r:id="rId3"/>
              </a:rPr>
              <a:t>try.gimel.io</a:t>
            </a:r>
            <a:r>
              <a:rPr lang="en-US" dirty="0">
                <a:solidFill>
                  <a:srgbClr val="555659"/>
                </a:solidFill>
              </a:rPr>
              <a:t>) to support cluster mode</a:t>
            </a:r>
          </a:p>
        </p:txBody>
      </p:sp>
    </p:spTree>
    <p:extLst>
      <p:ext uri="{BB962C8B-B14F-4D97-AF65-F5344CB8AC3E}">
        <p14:creationId xmlns:p14="http://schemas.microsoft.com/office/powerpoint/2010/main" val="15367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About PayPal</a:t>
            </a:r>
          </a:p>
          <a:p>
            <a:r>
              <a:rPr lang="en-US" dirty="0"/>
              <a:t>Why Gimel</a:t>
            </a:r>
          </a:p>
          <a:p>
            <a:pPr lvl="1"/>
            <a:r>
              <a:rPr lang="en-US" dirty="0"/>
              <a:t>Analytics ecosystem @ PayPal</a:t>
            </a:r>
          </a:p>
          <a:p>
            <a:pPr lvl="1"/>
            <a:r>
              <a:rPr lang="en-US" dirty="0"/>
              <a:t>Gimel refresher</a:t>
            </a:r>
          </a:p>
          <a:p>
            <a:pPr lvl="1"/>
            <a:r>
              <a:rPr lang="en-US" dirty="0"/>
              <a:t>Data and analytics challenges</a:t>
            </a:r>
          </a:p>
          <a:p>
            <a:r>
              <a:rPr lang="en-US" dirty="0"/>
              <a:t>Gimel and Teradata in the big data ecosystem</a:t>
            </a:r>
          </a:p>
          <a:p>
            <a:pPr lvl="1"/>
            <a:r>
              <a:rPr lang="en-US" dirty="0"/>
              <a:t>PayPal’s Gimel use cases</a:t>
            </a:r>
          </a:p>
          <a:p>
            <a:pPr lvl="0"/>
            <a:r>
              <a:rPr lang="en-US" dirty="0"/>
              <a:t>Key features of Gimel’s Teradata API</a:t>
            </a:r>
          </a:p>
          <a:p>
            <a:pPr lvl="0"/>
            <a:r>
              <a:rPr lang="en-US" dirty="0"/>
              <a:t>Gimel’s roadmap</a:t>
            </a:r>
          </a:p>
          <a:p>
            <a:pPr lvl="0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17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2337" y="994733"/>
            <a:ext cx="7526180" cy="36280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Gimel team: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Anisha </a:t>
            </a:r>
            <a:r>
              <a:rPr lang="en-US" dirty="0" err="1">
                <a:solidFill>
                  <a:schemeClr val="tx1"/>
                </a:solidFill>
              </a:rPr>
              <a:t>Nainani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Ayushi Agarwal</a:t>
            </a:r>
          </a:p>
          <a:p>
            <a:r>
              <a:rPr lang="en-US" dirty="0">
                <a:solidFill>
                  <a:schemeClr val="tx1"/>
                </a:solidFill>
              </a:rPr>
              <a:t>Baskaran Gopalan</a:t>
            </a:r>
          </a:p>
          <a:p>
            <a:r>
              <a:rPr lang="en-US" dirty="0">
                <a:solidFill>
                  <a:schemeClr val="tx1"/>
                </a:solidFill>
              </a:rPr>
              <a:t>Dheeraj </a:t>
            </a:r>
            <a:r>
              <a:rPr lang="en-US" dirty="0" err="1">
                <a:solidFill>
                  <a:schemeClr val="tx1"/>
                </a:solidFill>
              </a:rPr>
              <a:t>Rampally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Deepak Chandramouli</a:t>
            </a:r>
          </a:p>
          <a:p>
            <a:r>
              <a:rPr lang="en-US" dirty="0">
                <a:solidFill>
                  <a:schemeClr val="tx1"/>
                </a:solidFill>
              </a:rPr>
              <a:t>Laxmikant </a:t>
            </a:r>
            <a:r>
              <a:rPr lang="en-US" dirty="0" err="1">
                <a:solidFill>
                  <a:schemeClr val="tx1"/>
                </a:solidFill>
              </a:rPr>
              <a:t>Patil</a:t>
            </a:r>
            <a:r>
              <a:rPr lang="en-US" dirty="0">
                <a:solidFill>
                  <a:schemeClr val="tx1"/>
                </a:solidFill>
              </a:rPr>
              <a:t> – core Teradata API developer 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laxpatil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Meisam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Fathi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Salmi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Prabhu Kasinathan</a:t>
            </a:r>
          </a:p>
          <a:p>
            <a:r>
              <a:rPr lang="en-US" dirty="0">
                <a:solidFill>
                  <a:schemeClr val="tx1"/>
                </a:solidFill>
              </a:rPr>
              <a:t>Praveen Kanamarlapudi</a:t>
            </a:r>
          </a:p>
          <a:p>
            <a:r>
              <a:rPr lang="en-US" dirty="0">
                <a:solidFill>
                  <a:schemeClr val="tx1"/>
                </a:solidFill>
              </a:rPr>
              <a:t>Romit Mehta</a:t>
            </a:r>
          </a:p>
          <a:p>
            <a:r>
              <a:rPr lang="en-US" dirty="0" err="1">
                <a:solidFill>
                  <a:schemeClr val="tx1"/>
                </a:solidFill>
              </a:rPr>
              <a:t>Thilak</a:t>
            </a:r>
            <a:r>
              <a:rPr lang="en-US" dirty="0">
                <a:solidFill>
                  <a:schemeClr val="tx1"/>
                </a:solidFill>
              </a:rPr>
              <a:t> Balasubramanian</a:t>
            </a:r>
          </a:p>
        </p:txBody>
      </p:sp>
    </p:spTree>
    <p:extLst>
      <p:ext uri="{BB962C8B-B14F-4D97-AF65-F5344CB8AC3E}">
        <p14:creationId xmlns:p14="http://schemas.microsoft.com/office/powerpoint/2010/main" val="31253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5908" y="2411580"/>
            <a:ext cx="9143998" cy="778675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46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1079</a:t>
            </a: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2338994" y="2782406"/>
            <a:ext cx="5230326" cy="303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theromit</a:t>
            </a:r>
            <a:r>
              <a:rPr lang="en-US" dirty="0"/>
              <a:t>, @</a:t>
            </a:r>
            <a:r>
              <a:rPr lang="en-US" dirty="0" err="1"/>
              <a:t>deechandramouli</a:t>
            </a:r>
            <a:endParaRPr lang="en-US" dirty="0"/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>
            <a:off x="1422400" y="2324093"/>
            <a:ext cx="141569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18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Follow Me</a:t>
            </a:r>
            <a:r>
              <a:rPr lang="en-US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Twitter  @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422400" y="3250737"/>
            <a:ext cx="2614729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1800" b="1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Questions/Comments</a:t>
            </a:r>
            <a:r>
              <a:rPr lang="en-US" altLang="en-US" sz="2400" b="1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Email: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2119039" y="3733816"/>
            <a:ext cx="554556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baseline="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romehta@paypal.com</a:t>
            </a:r>
            <a:r>
              <a:rPr lang="en-US" dirty="0"/>
              <a:t>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272EE7-92CC-9D41-88DB-36CA5523D96B}"/>
              </a:ext>
            </a:extLst>
          </p:cNvPr>
          <p:cNvSpPr txBox="1">
            <a:spLocks/>
          </p:cNvSpPr>
          <p:nvPr/>
        </p:nvSpPr>
        <p:spPr>
          <a:xfrm>
            <a:off x="2119039" y="3994665"/>
            <a:ext cx="554556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baseline="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dmohanakumarchan@</a:t>
            </a:r>
            <a:r>
              <a:rPr lang="en-US" dirty="0" err="1"/>
              <a:t>paypal.com</a:t>
            </a:r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5908" y="2411580"/>
            <a:ext cx="9143998" cy="778675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022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BA6093D-AC6D-CB4F-8391-41955EE2C1A4}"/>
              </a:ext>
            </a:extLst>
          </p:cNvPr>
          <p:cNvGrpSpPr/>
          <p:nvPr/>
        </p:nvGrpSpPr>
        <p:grpSpPr>
          <a:xfrm>
            <a:off x="3701399" y="696686"/>
            <a:ext cx="1745744" cy="960913"/>
            <a:chOff x="4935199" y="928914"/>
            <a:chExt cx="2327658" cy="128121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690707-6B21-CC43-8CE9-9A722B051B9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935" y="928914"/>
              <a:ext cx="2090023" cy="533553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673738-03D4-FC43-8E05-E3E1FBF97227}"/>
                </a:ext>
              </a:extLst>
            </p:cNvPr>
            <p:cNvCxnSpPr>
              <a:cxnSpLocks/>
            </p:cNvCxnSpPr>
            <p:nvPr/>
          </p:nvCxnSpPr>
          <p:spPr>
            <a:xfrm>
              <a:off x="4935199" y="944953"/>
              <a:ext cx="2327658" cy="1265178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40D409-0BCE-504B-8625-F02E42139BB4}"/>
              </a:ext>
            </a:extLst>
          </p:cNvPr>
          <p:cNvCxnSpPr>
            <a:cxnSpLocks/>
          </p:cNvCxnSpPr>
          <p:nvPr/>
        </p:nvCxnSpPr>
        <p:spPr>
          <a:xfrm>
            <a:off x="4574271" y="696686"/>
            <a:ext cx="42087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A850ED-8E9C-1244-AFCF-DE0CC163CE24}"/>
              </a:ext>
            </a:extLst>
          </p:cNvPr>
          <p:cNvGrpSpPr/>
          <p:nvPr/>
        </p:nvGrpSpPr>
        <p:grpSpPr>
          <a:xfrm>
            <a:off x="3115981" y="2901459"/>
            <a:ext cx="1458290" cy="1665724"/>
            <a:chOff x="5300557" y="3753264"/>
            <a:chExt cx="1944386" cy="22209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CBEB1E-FBE4-E14E-BB52-128757FF4287}"/>
                </a:ext>
              </a:extLst>
            </p:cNvPr>
            <p:cNvSpPr/>
            <p:nvPr/>
          </p:nvSpPr>
          <p:spPr>
            <a:xfrm>
              <a:off x="5300557" y="4189125"/>
              <a:ext cx="1944386" cy="1785104"/>
            </a:xfrm>
            <a:prstGeom prst="rect">
              <a:avLst/>
            </a:prstGeom>
            <a:solidFill>
              <a:schemeClr val="bg1">
                <a:lumMod val="85000"/>
                <a:alpha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 err="1">
                  <a:latin typeface="Monaco" pitchFamily="2" charset="0"/>
                </a:rPr>
                <a:t>gimel.dataset.factory</a:t>
              </a:r>
              <a:r>
                <a:rPr lang="en-US" sz="675" dirty="0">
                  <a:latin typeface="Monaco" pitchFamily="2" charset="0"/>
                </a:rPr>
                <a:t> {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b="1" dirty="0" err="1">
                  <a:solidFill>
                    <a:srgbClr val="C00000"/>
                  </a:solidFill>
                  <a:latin typeface="Monaco" pitchFamily="2" charset="0"/>
                </a:rPr>
                <a:t>KafkaDataSet</a:t>
              </a:r>
              <a:endParaRPr lang="en-US" sz="675" b="1" dirty="0">
                <a:solidFill>
                  <a:srgbClr val="C00000"/>
                </a:solidFill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ElasticSearchDataSet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DruidDataSet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b="1" dirty="0" err="1">
                  <a:solidFill>
                    <a:srgbClr val="003087"/>
                  </a:solidFill>
                  <a:latin typeface="Monaco" pitchFamily="2" charset="0"/>
                </a:rPr>
                <a:t>HiveDataSet</a:t>
              </a:r>
              <a:endParaRPr lang="en-US" sz="675" b="1" dirty="0">
                <a:solidFill>
                  <a:srgbClr val="003087"/>
                </a:solidFill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AerospikeDataSet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HbaseDataSet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CassandraDataSet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JDBCDataSet</a:t>
              </a:r>
              <a:endParaRPr lang="en-US" sz="675" dirty="0">
                <a:latin typeface="Monaco" pitchFamily="2" charset="0"/>
              </a:endParaRP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}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BF50B41-0686-FC45-B69B-76E63905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2750" y="3753264"/>
              <a:ext cx="1" cy="285308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CA1012-EB67-8F49-B0A2-7C31482F129F}"/>
              </a:ext>
            </a:extLst>
          </p:cNvPr>
          <p:cNvGrpSpPr/>
          <p:nvPr/>
        </p:nvGrpSpPr>
        <p:grpSpPr>
          <a:xfrm>
            <a:off x="7160326" y="2790806"/>
            <a:ext cx="717359" cy="1055021"/>
            <a:chOff x="9547101" y="3721074"/>
            <a:chExt cx="956479" cy="140669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B2C8C49-7447-F54D-A1FF-DCB7A8636A77}"/>
                </a:ext>
              </a:extLst>
            </p:cNvPr>
            <p:cNvGrpSpPr/>
            <p:nvPr/>
          </p:nvGrpSpPr>
          <p:grpSpPr>
            <a:xfrm>
              <a:off x="9547101" y="4213369"/>
              <a:ext cx="956479" cy="914400"/>
              <a:chOff x="4501230" y="1344972"/>
              <a:chExt cx="956479" cy="914400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2B4C21D2-1114-1F42-9736-A69EC30B9DF6}"/>
                  </a:ext>
                </a:extLst>
              </p:cNvPr>
              <p:cNvSpPr/>
              <p:nvPr/>
            </p:nvSpPr>
            <p:spPr>
              <a:xfrm>
                <a:off x="4501230" y="1344972"/>
                <a:ext cx="914400" cy="914400"/>
              </a:xfrm>
              <a:prstGeom prst="roundRect">
                <a:avLst/>
              </a:prstGeom>
              <a:solidFill>
                <a:srgbClr val="EFF4FF">
                  <a:alpha val="30000"/>
                </a:srgbClr>
              </a:solidFill>
              <a:ln>
                <a:noFill/>
              </a:ln>
              <a:effectLst>
                <a:outerShdw blurRad="50800" dist="50800" dir="5400000" algn="ctr" rotWithShape="0">
                  <a:schemeClr val="bg1">
                    <a:lumMod val="8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40455F9-8A30-C649-AC17-AD49570212FA}"/>
                  </a:ext>
                </a:extLst>
              </p:cNvPr>
              <p:cNvGrpSpPr/>
              <p:nvPr/>
            </p:nvGrpSpPr>
            <p:grpSpPr>
              <a:xfrm>
                <a:off x="4643918" y="1552589"/>
                <a:ext cx="813791" cy="569131"/>
                <a:chOff x="3331943" y="436242"/>
                <a:chExt cx="813791" cy="56913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982BDFF-D778-CD4B-951A-0673DEFA3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9950" y="465475"/>
                  <a:ext cx="180403" cy="19744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5FCA2E6-B4D3-034E-A398-33558FF10200}"/>
                    </a:ext>
                  </a:extLst>
                </p:cNvPr>
                <p:cNvSpPr txBox="1"/>
                <p:nvPr/>
              </p:nvSpPr>
              <p:spPr>
                <a:xfrm>
                  <a:off x="3414060" y="436242"/>
                  <a:ext cx="731674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i="1" dirty="0"/>
                    <a:t>Metadata Services</a:t>
                  </a:r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B2EFF01C-EA67-AD40-AD25-06285A9CF8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3331943" y="703451"/>
                  <a:ext cx="278128" cy="278128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41FA27D9-267D-634E-BE20-9A838A994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069" y="684087"/>
                  <a:ext cx="321286" cy="3212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631215B-65EF-D442-A4EA-6A29B1A30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3390" y="3721074"/>
              <a:ext cx="0" cy="43068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41FB9B-21E4-9C4B-B3F4-31DEDA943ED1}"/>
              </a:ext>
            </a:extLst>
          </p:cNvPr>
          <p:cNvGrpSpPr/>
          <p:nvPr/>
        </p:nvGrpSpPr>
        <p:grpSpPr>
          <a:xfrm>
            <a:off x="5894495" y="1363287"/>
            <a:ext cx="2956662" cy="611706"/>
            <a:chOff x="7859327" y="1817716"/>
            <a:chExt cx="3942216" cy="8156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F83226-DDCF-2B40-A170-BA6B7427FF30}"/>
                </a:ext>
              </a:extLst>
            </p:cNvPr>
            <p:cNvSpPr/>
            <p:nvPr/>
          </p:nvSpPr>
          <p:spPr>
            <a:xfrm>
              <a:off x="8077963" y="1817716"/>
              <a:ext cx="3723580" cy="815607"/>
            </a:xfrm>
            <a:prstGeom prst="rect">
              <a:avLst/>
            </a:prstGeom>
            <a:solidFill>
              <a:schemeClr val="bg1">
                <a:lumMod val="85000"/>
                <a:alpha val="26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 err="1">
                  <a:latin typeface="Monaco" pitchFamily="2" charset="0"/>
                </a:rPr>
                <a:t>dataSet.read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”,options)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dataSet.write</a:t>
              </a:r>
              <a:r>
                <a:rPr lang="en-US" sz="675" dirty="0">
                  <a:latin typeface="Monaco" pitchFamily="2" charset="0"/>
                </a:rPr>
                <a:t>(</a:t>
              </a:r>
              <a:r>
                <a:rPr lang="en-US" sz="675" dirty="0" err="1">
                  <a:latin typeface="Monaco" pitchFamily="2" charset="0"/>
                </a:rPr>
                <a:t>dataToWrite</a:t>
              </a:r>
              <a:r>
                <a:rPr lang="en-US" sz="675" dirty="0">
                  <a:latin typeface="Monaco" pitchFamily="2" charset="0"/>
                </a:rPr>
                <a:t>,”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 options)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dataStream.read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 options)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09F703E-9243-6A47-95EB-6F6124A470B0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27" y="2304496"/>
              <a:ext cx="289484" cy="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4DD90C-714F-804C-A44E-F0D5FD82435C}"/>
              </a:ext>
            </a:extLst>
          </p:cNvPr>
          <p:cNvGrpSpPr/>
          <p:nvPr/>
        </p:nvGrpSpPr>
        <p:grpSpPr>
          <a:xfrm>
            <a:off x="3162210" y="2637865"/>
            <a:ext cx="2915380" cy="196208"/>
            <a:chOff x="4216280" y="3517157"/>
            <a:chExt cx="3887173" cy="26161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44892BA-D596-7F40-A3B4-99DFC9C3301E}"/>
                </a:ext>
              </a:extLst>
            </p:cNvPr>
            <p:cNvSpPr/>
            <p:nvPr/>
          </p:nvSpPr>
          <p:spPr>
            <a:xfrm>
              <a:off x="4216280" y="3517157"/>
              <a:ext cx="3636714" cy="261611"/>
            </a:xfrm>
            <a:prstGeom prst="rect">
              <a:avLst/>
            </a:prstGeom>
            <a:solidFill>
              <a:schemeClr val="accent1">
                <a:alpha val="8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val </a:t>
              </a:r>
              <a:r>
                <a:rPr lang="en-US" sz="675" dirty="0" err="1">
                  <a:latin typeface="Monaco" pitchFamily="2" charset="0"/>
                </a:rPr>
                <a:t>storageDataSet</a:t>
              </a:r>
              <a:r>
                <a:rPr lang="en-US" sz="675" dirty="0">
                  <a:latin typeface="Monaco" pitchFamily="2" charset="0"/>
                </a:rPr>
                <a:t> = </a:t>
              </a:r>
              <a:r>
                <a:rPr lang="en-US" sz="675" dirty="0" err="1">
                  <a:latin typeface="Monaco" pitchFamily="2" charset="0"/>
                </a:rPr>
                <a:t>getFromFactory</a:t>
              </a:r>
              <a:r>
                <a:rPr lang="en-US" sz="675" dirty="0">
                  <a:latin typeface="Monaco" pitchFamily="2" charset="0"/>
                </a:rPr>
                <a:t>(type=“Hive”)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42B4565-948B-A54F-B63A-615F42FF3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69" y="3639426"/>
              <a:ext cx="220284" cy="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A04128-C0F0-014C-AAD5-8A82747A69F2}"/>
              </a:ext>
            </a:extLst>
          </p:cNvPr>
          <p:cNvGrpSpPr/>
          <p:nvPr/>
        </p:nvGrpSpPr>
        <p:grpSpPr>
          <a:xfrm>
            <a:off x="381000" y="3310182"/>
            <a:ext cx="2196452" cy="1667316"/>
            <a:chOff x="508000" y="4413576"/>
            <a:chExt cx="2928602" cy="222308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AABF484-4995-C347-9ABD-82B2D9FD41D5}"/>
                </a:ext>
              </a:extLst>
            </p:cNvPr>
            <p:cNvSpPr/>
            <p:nvPr/>
          </p:nvSpPr>
          <p:spPr>
            <a:xfrm>
              <a:off x="508000" y="4713061"/>
              <a:ext cx="2928602" cy="1923604"/>
            </a:xfrm>
            <a:prstGeom prst="rect">
              <a:avLst/>
            </a:prstGeom>
            <a:solidFill>
              <a:schemeClr val="bg1">
                <a:lumMod val="85000"/>
                <a:alpha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{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Core Connector Implementation, example – Kafka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Combination of Open Source Connector and</a:t>
              </a:r>
            </a:p>
            <a:p>
              <a:r>
                <a:rPr lang="en-US" sz="675" dirty="0">
                  <a:latin typeface="Monaco" pitchFamily="2" charset="0"/>
                </a:rPr>
                <a:t>In-house implementations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Open source connector such as DataStax / SHC / ES-Spark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}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94B40A-E67F-5041-B442-DAF53BB6D03E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1972301" y="4413576"/>
              <a:ext cx="0" cy="299485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6EAEB3C3-7AF7-3843-845F-227CB899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005" y="198417"/>
            <a:ext cx="4699154" cy="413036"/>
          </a:xfrm>
        </p:spPr>
        <p:txBody>
          <a:bodyPr>
            <a:normAutofit/>
          </a:bodyPr>
          <a:lstStyle/>
          <a:p>
            <a:pPr algn="r"/>
            <a:r>
              <a:rPr lang="en-US" sz="1800" dirty="0"/>
              <a:t>&amp; Anatomy of API 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62131A-E048-1748-897B-6C5D3BB463ED}"/>
              </a:ext>
            </a:extLst>
          </p:cNvPr>
          <p:cNvGrpSpPr/>
          <p:nvPr/>
        </p:nvGrpSpPr>
        <p:grpSpPr>
          <a:xfrm>
            <a:off x="3868686" y="272088"/>
            <a:ext cx="733340" cy="401333"/>
            <a:chOff x="3855999" y="260512"/>
            <a:chExt cx="977786" cy="53511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A53B3F0-6F37-F94A-9237-C47935D0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5999" y="260512"/>
              <a:ext cx="461736" cy="46173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155544-DCBE-CC49-818C-EDD2FBB92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6526" y="342625"/>
              <a:ext cx="427259" cy="45299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8E7697-6BEE-B743-9979-E5D1C28E7F90}"/>
              </a:ext>
            </a:extLst>
          </p:cNvPr>
          <p:cNvGrpSpPr/>
          <p:nvPr/>
        </p:nvGrpSpPr>
        <p:grpSpPr>
          <a:xfrm>
            <a:off x="4935954" y="3160026"/>
            <a:ext cx="1523089" cy="875157"/>
            <a:chOff x="5273556" y="3730318"/>
            <a:chExt cx="2030785" cy="11668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4CD052B-4733-314F-87FF-9BEABCF5488C}"/>
                </a:ext>
              </a:extLst>
            </p:cNvPr>
            <p:cNvSpPr/>
            <p:nvPr/>
          </p:nvSpPr>
          <p:spPr>
            <a:xfrm>
              <a:off x="5273556" y="4081587"/>
              <a:ext cx="2030785" cy="815608"/>
            </a:xfrm>
            <a:prstGeom prst="rect">
              <a:avLst/>
            </a:prstGeom>
            <a:solidFill>
              <a:schemeClr val="bg1">
                <a:lumMod val="85000"/>
                <a:alpha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 err="1">
                  <a:latin typeface="Monaco" pitchFamily="2" charset="0"/>
                </a:rPr>
                <a:t>gimel.datastream.factory</a:t>
              </a:r>
              <a:r>
                <a:rPr lang="en-US" sz="675" dirty="0">
                  <a:latin typeface="Monaco" pitchFamily="2" charset="0"/>
                </a:rPr>
                <a:t> {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KafkaDataStream</a:t>
              </a:r>
              <a:endParaRPr lang="en-US" sz="675" dirty="0">
                <a:latin typeface="Monaco" pitchFamily="2" charset="0"/>
              </a:endParaRP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}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681B2C3-BD14-4F44-9DD5-66B7C248A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948" y="3730318"/>
              <a:ext cx="0" cy="252016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3FFBE21-C828-1848-BA91-B44ED3DF51E1}"/>
              </a:ext>
            </a:extLst>
          </p:cNvPr>
          <p:cNvGrpSpPr/>
          <p:nvPr/>
        </p:nvGrpSpPr>
        <p:grpSpPr>
          <a:xfrm>
            <a:off x="6077590" y="1963530"/>
            <a:ext cx="2862182" cy="850359"/>
            <a:chOff x="8085237" y="2660602"/>
            <a:chExt cx="3816243" cy="11338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F95471B-EBE7-484E-AD87-C10BFC4C52F2}"/>
                </a:ext>
              </a:extLst>
            </p:cNvPr>
            <p:cNvSpPr/>
            <p:nvPr/>
          </p:nvSpPr>
          <p:spPr>
            <a:xfrm>
              <a:off x="8085237" y="3532803"/>
              <a:ext cx="3816243" cy="261611"/>
            </a:xfrm>
            <a:prstGeom prst="rect">
              <a:avLst/>
            </a:prstGeom>
            <a:solidFill>
              <a:schemeClr val="accent1">
                <a:alpha val="6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 err="1">
                  <a:latin typeface="Monaco" pitchFamily="2" charset="0"/>
                </a:rPr>
                <a:t>CatalogProvider.getDataSetProperties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”)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5267DC2-D85F-6840-92DD-E2667D0E9BC7}"/>
                </a:ext>
              </a:extLst>
            </p:cNvPr>
            <p:cNvCxnSpPr>
              <a:cxnSpLocks/>
            </p:cNvCxnSpPr>
            <p:nvPr/>
          </p:nvCxnSpPr>
          <p:spPr>
            <a:xfrm>
              <a:off x="9888018" y="2660602"/>
              <a:ext cx="0" cy="793289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F35B18E-49F7-0445-86F7-2A964579B23E}"/>
              </a:ext>
            </a:extLst>
          </p:cNvPr>
          <p:cNvGrpSpPr/>
          <p:nvPr/>
        </p:nvGrpSpPr>
        <p:grpSpPr>
          <a:xfrm>
            <a:off x="4071128" y="2843868"/>
            <a:ext cx="3196214" cy="324476"/>
            <a:chOff x="5428171" y="3791826"/>
            <a:chExt cx="4261618" cy="43263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90E4936-42E4-814B-9766-813D55A5C0FB}"/>
                </a:ext>
              </a:extLst>
            </p:cNvPr>
            <p:cNvSpPr/>
            <p:nvPr/>
          </p:nvSpPr>
          <p:spPr>
            <a:xfrm>
              <a:off x="5428171" y="3962850"/>
              <a:ext cx="4261618" cy="261611"/>
            </a:xfrm>
            <a:prstGeom prst="rect">
              <a:avLst/>
            </a:prstGeom>
            <a:solidFill>
              <a:schemeClr val="accent1">
                <a:alpha val="8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val </a:t>
              </a:r>
              <a:r>
                <a:rPr lang="en-US" sz="675" dirty="0" err="1">
                  <a:latin typeface="Monaco" pitchFamily="2" charset="0"/>
                </a:rPr>
                <a:t>storageDataStream</a:t>
              </a:r>
              <a:r>
                <a:rPr lang="en-US" sz="675" dirty="0">
                  <a:latin typeface="Monaco" pitchFamily="2" charset="0"/>
                </a:rPr>
                <a:t> = </a:t>
              </a:r>
              <a:r>
                <a:rPr lang="en-US" sz="675" dirty="0" err="1">
                  <a:latin typeface="Monaco" pitchFamily="2" charset="0"/>
                </a:rPr>
                <a:t>getFromStreamFactory</a:t>
              </a:r>
              <a:r>
                <a:rPr lang="en-US" sz="675" dirty="0">
                  <a:latin typeface="Monaco" pitchFamily="2" charset="0"/>
                </a:rPr>
                <a:t>(type=“kafka”)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690D2B8-7E78-CD49-A46E-5AA49A6A3EB3}"/>
                </a:ext>
              </a:extLst>
            </p:cNvPr>
            <p:cNvCxnSpPr>
              <a:cxnSpLocks/>
            </p:cNvCxnSpPr>
            <p:nvPr/>
          </p:nvCxnSpPr>
          <p:spPr>
            <a:xfrm>
              <a:off x="8255853" y="3791826"/>
              <a:ext cx="0" cy="171024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65B95FF-8319-1842-A9E3-894EF7D8063C}"/>
              </a:ext>
            </a:extLst>
          </p:cNvPr>
          <p:cNvGrpSpPr/>
          <p:nvPr/>
        </p:nvGrpSpPr>
        <p:grpSpPr>
          <a:xfrm>
            <a:off x="259486" y="2617684"/>
            <a:ext cx="2775767" cy="715581"/>
            <a:chOff x="345981" y="3649900"/>
            <a:chExt cx="3701023" cy="9541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31AF0AC-6581-774A-BBC6-6E4895A14C6C}"/>
                </a:ext>
              </a:extLst>
            </p:cNvPr>
            <p:cNvSpPr/>
            <p:nvPr/>
          </p:nvSpPr>
          <p:spPr>
            <a:xfrm>
              <a:off x="345981" y="3649900"/>
              <a:ext cx="3421930" cy="954107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b="1" dirty="0" err="1">
                  <a:solidFill>
                    <a:srgbClr val="C00000"/>
                  </a:solidFill>
                  <a:latin typeface="Monaco" pitchFamily="2" charset="0"/>
                </a:rPr>
                <a:t>kafkaDataSet</a:t>
              </a:r>
              <a:r>
                <a:rPr lang="en-US" sz="675" dirty="0" err="1">
                  <a:latin typeface="Monaco" pitchFamily="2" charset="0"/>
                </a:rPr>
                <a:t>.read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”,options)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b="1" dirty="0" err="1">
                  <a:solidFill>
                    <a:srgbClr val="003087"/>
                  </a:solidFill>
                  <a:latin typeface="Monaco" pitchFamily="2" charset="0"/>
                </a:rPr>
                <a:t>hiveDataSet</a:t>
              </a:r>
              <a:r>
                <a:rPr lang="en-US" sz="675" dirty="0" err="1">
                  <a:latin typeface="Monaco" pitchFamily="2" charset="0"/>
                </a:rPr>
                <a:t>.write</a:t>
              </a:r>
              <a:r>
                <a:rPr lang="en-US" sz="675" dirty="0">
                  <a:latin typeface="Monaco" pitchFamily="2" charset="0"/>
                </a:rPr>
                <a:t>(</a:t>
              </a:r>
              <a:r>
                <a:rPr lang="en-US" sz="675" dirty="0" err="1">
                  <a:latin typeface="Monaco" pitchFamily="2" charset="0"/>
                </a:rPr>
                <a:t>dataToWrite</a:t>
              </a:r>
              <a:r>
                <a:rPr lang="en-US" sz="675" dirty="0">
                  <a:latin typeface="Monaco" pitchFamily="2" charset="0"/>
                </a:rPr>
                <a:t>,”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 options)</a:t>
              </a:r>
            </a:p>
            <a:p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storageDataStream.read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”, options)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2AFDFF-0934-8949-9565-F7AD4AC3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720" y="3793449"/>
              <a:ext cx="220284" cy="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6DEC81-C08E-9D4C-93BF-E26CB1F43A05}"/>
              </a:ext>
            </a:extLst>
          </p:cNvPr>
          <p:cNvGrpSpPr/>
          <p:nvPr/>
        </p:nvGrpSpPr>
        <p:grpSpPr>
          <a:xfrm>
            <a:off x="2334715" y="774238"/>
            <a:ext cx="3505810" cy="518821"/>
            <a:chOff x="3112953" y="1032317"/>
            <a:chExt cx="4674413" cy="69176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0AC10C-3B7C-9F4C-AD9C-6FC5401D5A9E}"/>
                </a:ext>
              </a:extLst>
            </p:cNvPr>
            <p:cNvGrpSpPr/>
            <p:nvPr/>
          </p:nvGrpSpPr>
          <p:grpSpPr>
            <a:xfrm>
              <a:off x="3112953" y="1462467"/>
              <a:ext cx="4674413" cy="261611"/>
              <a:chOff x="3112953" y="1462467"/>
              <a:chExt cx="4674413" cy="26161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590C6DF-4292-AA4E-A268-2B19CFB426FD}"/>
                  </a:ext>
                </a:extLst>
              </p:cNvPr>
              <p:cNvSpPr/>
              <p:nvPr/>
            </p:nvSpPr>
            <p:spPr>
              <a:xfrm>
                <a:off x="3447936" y="1462467"/>
                <a:ext cx="4339430" cy="261611"/>
              </a:xfrm>
              <a:prstGeom prst="rect">
                <a:avLst/>
              </a:prstGeom>
              <a:solidFill>
                <a:schemeClr val="accent1">
                  <a:alpha val="13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675" dirty="0" err="1">
                    <a:latin typeface="Monaco" pitchFamily="2" charset="0"/>
                  </a:rPr>
                  <a:t>dataSet.write</a:t>
                </a:r>
                <a:r>
                  <a:rPr lang="en-US" sz="675" dirty="0">
                    <a:latin typeface="Monaco" pitchFamily="2" charset="0"/>
                  </a:rPr>
                  <a:t>(”pcatalog.</a:t>
                </a:r>
                <a:r>
                  <a:rPr lang="en-US" sz="675" b="1" dirty="0">
                    <a:solidFill>
                      <a:schemeClr val="accent2"/>
                    </a:solidFill>
                    <a:latin typeface="Monaco" pitchFamily="2" charset="0"/>
                  </a:rPr>
                  <a:t>HIVE</a:t>
                </a:r>
                <a:r>
                  <a:rPr lang="en-US" sz="675" dirty="0">
                    <a:latin typeface="Monaco" pitchFamily="2" charset="0"/>
                  </a:rPr>
                  <a:t>_dataset”,</a:t>
                </a:r>
                <a:r>
                  <a:rPr lang="en-US" sz="675" b="1" dirty="0" err="1">
                    <a:solidFill>
                      <a:srgbClr val="FF0000"/>
                    </a:solidFill>
                    <a:latin typeface="Monaco" pitchFamily="2" charset="0"/>
                  </a:rPr>
                  <a:t>readDf</a:t>
                </a:r>
                <a:r>
                  <a:rPr lang="en-US" sz="675" dirty="0">
                    <a:latin typeface="Monaco" pitchFamily="2" charset="0"/>
                  </a:rPr>
                  <a:t> , options)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AE0501-7B2E-A54F-B6EF-0552E1134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2953" y="1586530"/>
                <a:ext cx="289033" cy="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57285A5-D68C-DF4F-855E-180A7B45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5949" y="1032317"/>
              <a:ext cx="720499" cy="655468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56CF9AE-18E9-BE43-9000-A659815AE99A}"/>
              </a:ext>
            </a:extLst>
          </p:cNvPr>
          <p:cNvGrpSpPr/>
          <p:nvPr/>
        </p:nvGrpSpPr>
        <p:grpSpPr>
          <a:xfrm>
            <a:off x="2334715" y="1227253"/>
            <a:ext cx="3558545" cy="1036026"/>
            <a:chOff x="3112953" y="1636338"/>
            <a:chExt cx="4744726" cy="138136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BC2B9C1-7F38-2749-B327-A759C39BB9E2}"/>
                </a:ext>
              </a:extLst>
            </p:cNvPr>
            <p:cNvGrpSpPr/>
            <p:nvPr/>
          </p:nvGrpSpPr>
          <p:grpSpPr>
            <a:xfrm>
              <a:off x="3112953" y="2063598"/>
              <a:ext cx="4744726" cy="954107"/>
              <a:chOff x="3112953" y="2063598"/>
              <a:chExt cx="4744726" cy="95410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0788817-F3B0-0149-BB88-DA7FC7050B61}"/>
                  </a:ext>
                </a:extLst>
              </p:cNvPr>
              <p:cNvSpPr/>
              <p:nvPr/>
            </p:nvSpPr>
            <p:spPr>
              <a:xfrm>
                <a:off x="3436602" y="2063598"/>
                <a:ext cx="4421077" cy="95410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675" dirty="0">
                    <a:latin typeface="Monaco" pitchFamily="2" charset="0"/>
                  </a:rPr>
                  <a:t>val </a:t>
                </a:r>
                <a:r>
                  <a:rPr lang="en-US" sz="675" dirty="0" err="1">
                    <a:latin typeface="Monaco" pitchFamily="2" charset="0"/>
                  </a:rPr>
                  <a:t>dataSet</a:t>
                </a:r>
                <a:r>
                  <a:rPr lang="en-US" sz="675" dirty="0">
                    <a:latin typeface="Monaco" pitchFamily="2" charset="0"/>
                  </a:rPr>
                  <a:t> : </a:t>
                </a:r>
                <a:r>
                  <a:rPr lang="en-US" sz="675" dirty="0" err="1">
                    <a:latin typeface="Monaco" pitchFamily="2" charset="0"/>
                  </a:rPr>
                  <a:t>gimel.DataSet</a:t>
                </a:r>
                <a:r>
                  <a:rPr lang="en-US" sz="675" dirty="0">
                    <a:latin typeface="Monaco" pitchFamily="2" charset="0"/>
                  </a:rPr>
                  <a:t> = </a:t>
                </a:r>
                <a:r>
                  <a:rPr lang="en-US" sz="675" dirty="0" err="1">
                    <a:latin typeface="Monaco" pitchFamily="2" charset="0"/>
                  </a:rPr>
                  <a:t>DataSet</a:t>
                </a:r>
                <a:r>
                  <a:rPr lang="en-US" sz="675" dirty="0">
                    <a:latin typeface="Monaco" pitchFamily="2" charset="0"/>
                  </a:rPr>
                  <a:t>(</a:t>
                </a:r>
                <a:r>
                  <a:rPr lang="en-US" sz="675" dirty="0" err="1">
                    <a:latin typeface="Monaco" pitchFamily="2" charset="0"/>
                  </a:rPr>
                  <a:t>sparkSession</a:t>
                </a:r>
                <a:r>
                  <a:rPr lang="en-US" sz="675" dirty="0">
                    <a:latin typeface="Monaco" pitchFamily="2" charset="0"/>
                  </a:rPr>
                  <a:t>)</a:t>
                </a:r>
              </a:p>
              <a:p>
                <a:r>
                  <a:rPr lang="en-US" sz="675" dirty="0">
                    <a:latin typeface="Monaco" pitchFamily="2" charset="0"/>
                  </a:rPr>
                  <a:t>val df1 = </a:t>
                </a:r>
                <a:r>
                  <a:rPr lang="en-US" sz="675" dirty="0" err="1">
                    <a:latin typeface="Monaco" pitchFamily="2" charset="0"/>
                  </a:rPr>
                  <a:t>dataSet.read</a:t>
                </a:r>
                <a:r>
                  <a:rPr lang="en-US" sz="675" dirty="0">
                    <a:latin typeface="Monaco" pitchFamily="2" charset="0"/>
                  </a:rPr>
                  <a:t>(“</a:t>
                </a:r>
                <a:r>
                  <a:rPr lang="en-US" sz="675" dirty="0" err="1">
                    <a:latin typeface="Monaco" pitchFamily="2" charset="0"/>
                  </a:rPr>
                  <a:t>pcatalog.</a:t>
                </a:r>
                <a:r>
                  <a:rPr lang="en-US" sz="675" b="1" dirty="0" err="1">
                    <a:solidFill>
                      <a:srgbClr val="C00000"/>
                    </a:solidFill>
                    <a:latin typeface="Monaco" pitchFamily="2" charset="0"/>
                  </a:rPr>
                  <a:t>KAFKA</a:t>
                </a:r>
                <a:r>
                  <a:rPr lang="en-US" sz="675" dirty="0" err="1">
                    <a:latin typeface="Monaco" pitchFamily="2" charset="0"/>
                  </a:rPr>
                  <a:t>_dataset</a:t>
                </a:r>
                <a:r>
                  <a:rPr lang="en-US" sz="675" dirty="0">
                    <a:latin typeface="Monaco" pitchFamily="2" charset="0"/>
                  </a:rPr>
                  <a:t>”, options);</a:t>
                </a:r>
              </a:p>
              <a:p>
                <a:r>
                  <a:rPr lang="en-US" sz="675" dirty="0">
                    <a:latin typeface="Monaco" pitchFamily="2" charset="0"/>
                  </a:rPr>
                  <a:t>df1.createGlobalTempView(“tmp_abc123”)</a:t>
                </a:r>
              </a:p>
              <a:p>
                <a:r>
                  <a:rPr lang="en-US" sz="675" dirty="0">
                    <a:latin typeface="Monaco" pitchFamily="2" charset="0"/>
                  </a:rPr>
                  <a:t>Val </a:t>
                </a:r>
                <a:r>
                  <a:rPr lang="en-US" sz="675" dirty="0" err="1">
                    <a:latin typeface="Monaco" pitchFamily="2" charset="0"/>
                  </a:rPr>
                  <a:t>resolvedSelectSQL</a:t>
                </a:r>
                <a:r>
                  <a:rPr lang="en-US" sz="675" dirty="0">
                    <a:latin typeface="Monaco" pitchFamily="2" charset="0"/>
                  </a:rPr>
                  <a:t> = </a:t>
                </a:r>
                <a:r>
                  <a:rPr lang="en-US" sz="675" dirty="0" err="1">
                    <a:latin typeface="Monaco" pitchFamily="2" charset="0"/>
                  </a:rPr>
                  <a:t>selectSQL.replace</a:t>
                </a:r>
                <a:r>
                  <a:rPr lang="en-US" sz="675" dirty="0">
                    <a:latin typeface="Monaco" pitchFamily="2" charset="0"/>
                  </a:rPr>
                  <a:t>(“pcatalog.</a:t>
                </a:r>
                <a:r>
                  <a:rPr lang="en-US" sz="675" b="1" dirty="0">
                    <a:solidFill>
                      <a:srgbClr val="C00000"/>
                    </a:solidFill>
                    <a:latin typeface="Monaco" pitchFamily="2" charset="0"/>
                  </a:rPr>
                  <a:t>KAFKA</a:t>
                </a:r>
                <a:r>
                  <a:rPr lang="en-US" sz="675" dirty="0">
                    <a:latin typeface="Monaco" pitchFamily="2" charset="0"/>
                  </a:rPr>
                  <a:t>_dataset”,”tmp_abc123”)</a:t>
                </a:r>
              </a:p>
              <a:p>
                <a:r>
                  <a:rPr lang="en-US" sz="675" dirty="0">
                    <a:latin typeface="Monaco" pitchFamily="2" charset="0"/>
                  </a:rPr>
                  <a:t>Val </a:t>
                </a:r>
                <a:r>
                  <a:rPr lang="en-US" sz="675" b="1" dirty="0" err="1">
                    <a:solidFill>
                      <a:srgbClr val="FF0000"/>
                    </a:solidFill>
                    <a:latin typeface="Monaco" pitchFamily="2" charset="0"/>
                  </a:rPr>
                  <a:t>readDf</a:t>
                </a:r>
                <a:r>
                  <a:rPr lang="en-US" sz="675" dirty="0">
                    <a:latin typeface="Monaco" pitchFamily="2" charset="0"/>
                  </a:rPr>
                  <a:t> : </a:t>
                </a:r>
                <a:r>
                  <a:rPr lang="en-US" sz="675" dirty="0" err="1">
                    <a:latin typeface="Monaco" pitchFamily="2" charset="0"/>
                  </a:rPr>
                  <a:t>DataFrame</a:t>
                </a:r>
                <a:r>
                  <a:rPr lang="en-US" sz="675" dirty="0">
                    <a:latin typeface="Monaco" pitchFamily="2" charset="0"/>
                  </a:rPr>
                  <a:t> = </a:t>
                </a:r>
                <a:r>
                  <a:rPr lang="en-US" sz="675" dirty="0" err="1">
                    <a:latin typeface="Monaco" pitchFamily="2" charset="0"/>
                  </a:rPr>
                  <a:t>sparkSession.sql</a:t>
                </a:r>
                <a:r>
                  <a:rPr lang="en-US" sz="675" dirty="0">
                    <a:latin typeface="Monaco" pitchFamily="2" charset="0"/>
                  </a:rPr>
                  <a:t>(</a:t>
                </a:r>
                <a:r>
                  <a:rPr lang="en-US" sz="675" dirty="0" err="1">
                    <a:latin typeface="Monaco" pitchFamily="2" charset="0"/>
                  </a:rPr>
                  <a:t>resolvedSelectSQL</a:t>
                </a:r>
                <a:r>
                  <a:rPr lang="en-US" sz="675" dirty="0">
                    <a:latin typeface="Monaco" pitchFamily="2" charset="0"/>
                  </a:rPr>
                  <a:t>);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1E15763-6570-8245-917C-179B6AB3ECB5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 flipV="1">
                <a:off x="3112953" y="2456780"/>
                <a:ext cx="289033" cy="17828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80C7DEA-5A88-8A46-A3D1-203D99BC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104" y="1636338"/>
              <a:ext cx="720499" cy="655468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2CFEE9-E0D8-9B49-8B9F-967C144375E5}"/>
              </a:ext>
            </a:extLst>
          </p:cNvPr>
          <p:cNvGrpSpPr/>
          <p:nvPr/>
        </p:nvGrpSpPr>
        <p:grpSpPr>
          <a:xfrm>
            <a:off x="68075" y="1260004"/>
            <a:ext cx="2266640" cy="1121096"/>
            <a:chOff x="90767" y="1680005"/>
            <a:chExt cx="3022186" cy="149479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09BA76-326D-2148-873A-3F80AA0C9F78}"/>
                </a:ext>
              </a:extLst>
            </p:cNvPr>
            <p:cNvSpPr/>
            <p:nvPr/>
          </p:nvSpPr>
          <p:spPr>
            <a:xfrm>
              <a:off x="334700" y="1774416"/>
              <a:ext cx="2778253" cy="140038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 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select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kafka_ds</a:t>
              </a:r>
              <a:r>
                <a:rPr lang="en-US" sz="675" dirty="0">
                  <a:latin typeface="Monaco" pitchFamily="2" charset="0"/>
                </a:rPr>
                <a:t>.*,</a:t>
              </a:r>
              <a:r>
                <a:rPr lang="en-US" sz="675" dirty="0" err="1">
                  <a:latin typeface="Monaco" pitchFamily="2" charset="0"/>
                </a:rPr>
                <a:t>gimel_load_id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,</a:t>
              </a:r>
              <a:r>
                <a:rPr lang="en-US" sz="675" dirty="0" err="1">
                  <a:solidFill>
                    <a:srgbClr val="009C0E"/>
                  </a:solidFill>
                  <a:latin typeface="Monaco" pitchFamily="2" charset="0"/>
                </a:rPr>
                <a:t>substr</a:t>
              </a:r>
              <a:r>
                <a:rPr lang="en-US" sz="675" dirty="0">
                  <a:latin typeface="Monaco" pitchFamily="2" charset="0"/>
                </a:rPr>
                <a:t>(commit_timestamp,1,4) 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as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yyyy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,</a:t>
              </a:r>
              <a:r>
                <a:rPr lang="en-US" sz="675" dirty="0" err="1">
                  <a:solidFill>
                    <a:srgbClr val="009C0E"/>
                  </a:solidFill>
                  <a:latin typeface="Monaco" pitchFamily="2" charset="0"/>
                </a:rPr>
                <a:t>substr</a:t>
              </a:r>
              <a:r>
                <a:rPr lang="en-US" sz="675" dirty="0">
                  <a:latin typeface="Monaco" pitchFamily="2" charset="0"/>
                </a:rPr>
                <a:t>(commit_timestamp,6,2) 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as</a:t>
              </a:r>
              <a:r>
                <a:rPr lang="en-US" sz="675" dirty="0">
                  <a:latin typeface="Monaco" pitchFamily="2" charset="0"/>
                </a:rPr>
                <a:t> mm</a:t>
              </a:r>
            </a:p>
            <a:p>
              <a:r>
                <a:rPr lang="en-US" sz="675" dirty="0">
                  <a:latin typeface="Monaco" pitchFamily="2" charset="0"/>
                </a:rPr>
                <a:t>,</a:t>
              </a:r>
              <a:r>
                <a:rPr lang="en-US" sz="675" dirty="0" err="1">
                  <a:solidFill>
                    <a:srgbClr val="009C0E"/>
                  </a:solidFill>
                  <a:latin typeface="Monaco" pitchFamily="2" charset="0"/>
                </a:rPr>
                <a:t>substr</a:t>
              </a:r>
              <a:r>
                <a:rPr lang="en-US" sz="675" dirty="0">
                  <a:latin typeface="Monaco" pitchFamily="2" charset="0"/>
                </a:rPr>
                <a:t>(commit_timestamp,9,2) 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as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dd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,</a:t>
              </a:r>
              <a:r>
                <a:rPr lang="en-US" sz="675" dirty="0" err="1">
                  <a:solidFill>
                    <a:srgbClr val="009C0E"/>
                  </a:solidFill>
                  <a:latin typeface="Monaco" pitchFamily="2" charset="0"/>
                </a:rPr>
                <a:t>substr</a:t>
              </a:r>
              <a:r>
                <a:rPr lang="en-US" sz="675" dirty="0">
                  <a:latin typeface="Monaco" pitchFamily="2" charset="0"/>
                </a:rPr>
                <a:t>(commit_timestamp,12,2) 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as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hh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from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750" b="1" dirty="0" err="1">
                  <a:latin typeface="Monaco" pitchFamily="2" charset="0"/>
                </a:rPr>
                <a:t>pcatalog</a:t>
              </a:r>
              <a:r>
                <a:rPr lang="en-US" sz="675" dirty="0" err="1">
                  <a:latin typeface="Monaco" pitchFamily="2" charset="0"/>
                </a:rPr>
                <a:t>.</a:t>
              </a:r>
              <a:r>
                <a:rPr lang="en-US" sz="675" b="1" dirty="0" err="1">
                  <a:solidFill>
                    <a:srgbClr val="C00000"/>
                  </a:solidFill>
                  <a:latin typeface="Monaco" pitchFamily="2" charset="0"/>
                </a:rPr>
                <a:t>KAFKA</a:t>
              </a:r>
              <a:r>
                <a:rPr lang="en-US" sz="675" dirty="0" err="1">
                  <a:latin typeface="Monaco" pitchFamily="2" charset="0"/>
                </a:rPr>
                <a:t>_dataset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kafka_ds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join </a:t>
              </a:r>
              <a:r>
                <a:rPr lang="en-US" sz="750" b="1" dirty="0" err="1">
                  <a:latin typeface="Monaco" pitchFamily="2" charset="0"/>
                </a:rPr>
                <a:t>default</a:t>
              </a:r>
              <a:r>
                <a:rPr lang="en-US" sz="675" dirty="0" err="1">
                  <a:latin typeface="Monaco" pitchFamily="2" charset="0"/>
                </a:rPr>
                <a:t>.geo_lkp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 err="1">
                  <a:latin typeface="Monaco" pitchFamily="2" charset="0"/>
                </a:rPr>
                <a:t>lkp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on </a:t>
              </a:r>
              <a:r>
                <a:rPr lang="en-US" sz="675" dirty="0" err="1">
                  <a:latin typeface="Monaco" pitchFamily="2" charset="0"/>
                </a:rPr>
                <a:t>kafka_ds.zip</a:t>
              </a:r>
              <a:r>
                <a:rPr lang="en-US" sz="675" dirty="0">
                  <a:latin typeface="Monaco" pitchFamily="2" charset="0"/>
                </a:rPr>
                <a:t> = </a:t>
              </a:r>
              <a:r>
                <a:rPr lang="en-US" sz="675" dirty="0" err="1">
                  <a:latin typeface="Monaco" pitchFamily="2" charset="0"/>
                </a:rPr>
                <a:t>geo_lkp.zip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where </a:t>
              </a:r>
              <a:r>
                <a:rPr lang="en-US" sz="675" dirty="0" err="1">
                  <a:latin typeface="Monaco" pitchFamily="2" charset="0"/>
                </a:rPr>
                <a:t>geo_lkp.region</a:t>
              </a:r>
              <a:r>
                <a:rPr lang="en-US" sz="675" dirty="0">
                  <a:latin typeface="Monaco" pitchFamily="2" charset="0"/>
                </a:rPr>
                <a:t> = ‘MIDWEST’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1AB16A4-5342-FF44-8874-5962780B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7" y="1680005"/>
              <a:ext cx="290146" cy="307624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5F90F81-2D2B-394F-AF03-0FDB700A9D77}"/>
              </a:ext>
            </a:extLst>
          </p:cNvPr>
          <p:cNvGrpSpPr/>
          <p:nvPr/>
        </p:nvGrpSpPr>
        <p:grpSpPr>
          <a:xfrm>
            <a:off x="68292" y="873425"/>
            <a:ext cx="2266424" cy="415498"/>
            <a:chOff x="91055" y="1164565"/>
            <a:chExt cx="3021899" cy="5539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0D48FFF-1952-0346-8161-C93C5FCD29D0}"/>
                </a:ext>
              </a:extLst>
            </p:cNvPr>
            <p:cNvSpPr/>
            <p:nvPr/>
          </p:nvSpPr>
          <p:spPr>
            <a:xfrm>
              <a:off x="345982" y="1164565"/>
              <a:ext cx="2766972" cy="553996"/>
            </a:xfrm>
            <a:prstGeom prst="rect">
              <a:avLst/>
            </a:prstGeom>
            <a:solidFill>
              <a:schemeClr val="accent1">
                <a:alpha val="6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%%gimel</a:t>
              </a: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insert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into</a:t>
              </a:r>
              <a:r>
                <a:rPr lang="en-US" sz="675" dirty="0">
                  <a:latin typeface="Monaco" pitchFamily="2" charset="0"/>
                </a:rPr>
                <a:t> </a:t>
              </a:r>
              <a:r>
                <a:rPr lang="en-US" sz="750" b="1" dirty="0" err="1">
                  <a:latin typeface="Monaco" pitchFamily="2" charset="0"/>
                </a:rPr>
                <a:t>pcatalog</a:t>
              </a:r>
              <a:r>
                <a:rPr lang="en-US" sz="675" dirty="0" err="1">
                  <a:latin typeface="Monaco" pitchFamily="2" charset="0"/>
                </a:rPr>
                <a:t>.</a:t>
              </a:r>
              <a:r>
                <a:rPr lang="en-US" sz="675" b="1" dirty="0" err="1">
                  <a:solidFill>
                    <a:srgbClr val="003087"/>
                  </a:solidFill>
                  <a:latin typeface="Monaco" pitchFamily="2" charset="0"/>
                </a:rPr>
                <a:t>HIVE</a:t>
              </a:r>
              <a:r>
                <a:rPr lang="en-US" sz="675" dirty="0" err="1">
                  <a:latin typeface="Monaco" pitchFamily="2" charset="0"/>
                </a:rPr>
                <a:t>_dataset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>
                  <a:latin typeface="Monaco" pitchFamily="2" charset="0"/>
                </a:rPr>
                <a:t> </a:t>
              </a:r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partition</a:t>
              </a:r>
              <a:r>
                <a:rPr lang="en-US" sz="675" dirty="0">
                  <a:latin typeface="Monaco" pitchFamily="2" charset="0"/>
                </a:rPr>
                <a:t>(</a:t>
              </a:r>
              <a:r>
                <a:rPr lang="en-US" sz="675" dirty="0" err="1">
                  <a:latin typeface="Monaco" pitchFamily="2" charset="0"/>
                </a:rPr>
                <a:t>yyyy,mm,dd,hh,mi</a:t>
              </a:r>
              <a:r>
                <a:rPr lang="en-US" sz="675" dirty="0">
                  <a:latin typeface="Monaco" pitchFamily="2" charset="0"/>
                </a:rPr>
                <a:t>)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E46E89A-FE05-F447-BC88-73179FD1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55" y="1177225"/>
              <a:ext cx="290146" cy="307624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FE1BBCE-EBAC-EC45-AF98-476CC9DEED29}"/>
              </a:ext>
            </a:extLst>
          </p:cNvPr>
          <p:cNvGrpSpPr/>
          <p:nvPr/>
        </p:nvGrpSpPr>
        <p:grpSpPr>
          <a:xfrm>
            <a:off x="65426" y="331350"/>
            <a:ext cx="3670374" cy="611706"/>
            <a:chOff x="87235" y="441799"/>
            <a:chExt cx="4893832" cy="81560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5A5FEE6-8E91-8E44-836E-096ABF1217DE}"/>
                </a:ext>
              </a:extLst>
            </p:cNvPr>
            <p:cNvSpPr/>
            <p:nvPr/>
          </p:nvSpPr>
          <p:spPr>
            <a:xfrm>
              <a:off x="334700" y="441799"/>
              <a:ext cx="4646367" cy="815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solidFill>
                    <a:srgbClr val="4F9192"/>
                  </a:solidFill>
                  <a:latin typeface="Monaco" pitchFamily="2" charset="0"/>
                </a:rPr>
                <a:t>-- Establish 10 concurrent connections per Topic-Partition</a:t>
              </a: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set</a:t>
              </a:r>
              <a:r>
                <a:rPr lang="en-US" sz="675" dirty="0">
                  <a:latin typeface="Monaco" pitchFamily="2" charset="0"/>
                </a:rPr>
                <a:t> gimel.kafka.throttle.batch.parallelsPerPartition=10;</a:t>
              </a:r>
            </a:p>
            <a:p>
              <a:r>
                <a:rPr lang="en-US" sz="675" dirty="0">
                  <a:solidFill>
                    <a:srgbClr val="4F9192"/>
                  </a:solidFill>
                  <a:latin typeface="Monaco" pitchFamily="2" charset="0"/>
                </a:rPr>
                <a:t>-- Fetch at max - 10 M messages from each partition</a:t>
              </a:r>
            </a:p>
            <a:p>
              <a:r>
                <a:rPr lang="en-US" sz="675" dirty="0">
                  <a:solidFill>
                    <a:srgbClr val="009C0E"/>
                  </a:solidFill>
                  <a:latin typeface="Monaco" pitchFamily="2" charset="0"/>
                </a:rPr>
                <a:t>set</a:t>
              </a:r>
              <a:r>
                <a:rPr lang="en-US" sz="675" dirty="0">
                  <a:latin typeface="Monaco" pitchFamily="2" charset="0"/>
                </a:rPr>
                <a:t> gimel.kafka.throttle.batch.maxRecordsPerPartition=10,000,000;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7B4AF03-FA16-D144-B71A-60860E1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35" y="441799"/>
              <a:ext cx="290146" cy="307624"/>
            </a:xfrm>
            <a:prstGeom prst="rect">
              <a:avLst/>
            </a:prstGeom>
          </p:spPr>
        </p:pic>
      </p:grpSp>
      <p:sp>
        <p:nvSpPr>
          <p:cNvPr id="93" name="Footer Placeholder 3">
            <a:extLst>
              <a:ext uri="{FF2B5EF4-FFF2-40B4-BE49-F238E27FC236}">
                <a16:creationId xmlns:a16="http://schemas.microsoft.com/office/drawing/2014/main" id="{C3737DF0-835F-8946-848A-C750D53671A6}"/>
              </a:ext>
            </a:extLst>
          </p:cNvPr>
          <p:cNvSpPr txBox="1">
            <a:spLocks/>
          </p:cNvSpPr>
          <p:nvPr/>
        </p:nvSpPr>
        <p:spPr>
          <a:xfrm>
            <a:off x="1248425" y="4767262"/>
            <a:ext cx="3086100" cy="233363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333">
                  <a:lumMod val="60000"/>
                  <a:lumOff val="40000"/>
                </a:srgbClr>
              </a:solidFill>
              <a:latin typeface="PayPal Sans Big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6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1E9A0594-6C10-A245-BE69-2426C891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9" y="307770"/>
            <a:ext cx="7489639" cy="43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301A29-A977-E94B-96FE-8537E4F4A4A9}"/>
              </a:ext>
            </a:extLst>
          </p:cNvPr>
          <p:cNvGrpSpPr/>
          <p:nvPr/>
        </p:nvGrpSpPr>
        <p:grpSpPr>
          <a:xfrm>
            <a:off x="865219" y="4202549"/>
            <a:ext cx="4071448" cy="685800"/>
            <a:chOff x="391473" y="4861287"/>
            <a:chExt cx="5428597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8F40B-A81E-9647-A91D-E6ED7A0A7E5D}"/>
                </a:ext>
              </a:extLst>
            </p:cNvPr>
            <p:cNvSpPr/>
            <p:nvPr/>
          </p:nvSpPr>
          <p:spPr>
            <a:xfrm>
              <a:off x="391473" y="5133822"/>
              <a:ext cx="3816242" cy="40010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6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Monaco" pitchFamily="2" charset="0"/>
                </a:rPr>
                <a:t>Set </a:t>
              </a:r>
              <a:r>
                <a:rPr lang="en-US" sz="675" dirty="0" err="1">
                  <a:latin typeface="Monaco" pitchFamily="2" charset="0"/>
                </a:rPr>
                <a:t>gimel.catalog.provider</a:t>
              </a:r>
              <a:r>
                <a:rPr lang="en-US" sz="675" dirty="0">
                  <a:latin typeface="Monaco" pitchFamily="2" charset="0"/>
                </a:rPr>
                <a:t>=</a:t>
              </a:r>
              <a:r>
                <a:rPr lang="en-US" sz="675" b="1" dirty="0">
                  <a:solidFill>
                    <a:srgbClr val="003087"/>
                  </a:solidFill>
                  <a:latin typeface="Monaco" pitchFamily="2" charset="0"/>
                </a:rPr>
                <a:t>PCATALOG</a:t>
              </a:r>
              <a:endParaRPr lang="en-US" sz="675" dirty="0">
                <a:latin typeface="Monaco" pitchFamily="2" charset="0"/>
              </a:endParaRPr>
            </a:p>
            <a:p>
              <a:r>
                <a:rPr lang="en-US" sz="675" dirty="0" err="1">
                  <a:latin typeface="Monaco" pitchFamily="2" charset="0"/>
                </a:rPr>
                <a:t>CatalogProvider.getDataSetProperties</a:t>
              </a:r>
              <a:r>
                <a:rPr lang="en-US" sz="675" dirty="0">
                  <a:latin typeface="Monaco" pitchFamily="2" charset="0"/>
                </a:rPr>
                <a:t>(“</a:t>
              </a:r>
              <a:r>
                <a:rPr lang="en-US" sz="675" dirty="0" err="1">
                  <a:latin typeface="Monaco" pitchFamily="2" charset="0"/>
                </a:rPr>
                <a:t>dataSetName</a:t>
              </a:r>
              <a:r>
                <a:rPr lang="en-US" sz="675" dirty="0">
                  <a:latin typeface="Monaco" pitchFamily="2" charset="0"/>
                </a:rPr>
                <a:t>”)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0D62F7-A97B-2A44-A730-0A06AD50F4BA}"/>
                </a:ext>
              </a:extLst>
            </p:cNvPr>
            <p:cNvGrpSpPr/>
            <p:nvPr/>
          </p:nvGrpSpPr>
          <p:grpSpPr>
            <a:xfrm>
              <a:off x="4290197" y="4861287"/>
              <a:ext cx="1529873" cy="914400"/>
              <a:chOff x="8973707" y="4213369"/>
              <a:chExt cx="1529873" cy="9144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333069-5491-DA45-AE4F-07B58DFBD080}"/>
                  </a:ext>
                </a:extLst>
              </p:cNvPr>
              <p:cNvGrpSpPr/>
              <p:nvPr/>
            </p:nvGrpSpPr>
            <p:grpSpPr>
              <a:xfrm>
                <a:off x="9547101" y="4213369"/>
                <a:ext cx="956479" cy="914400"/>
                <a:chOff x="4501230" y="1344972"/>
                <a:chExt cx="956479" cy="914400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5300C029-40F4-2645-8458-A557B3C1BEEA}"/>
                    </a:ext>
                  </a:extLst>
                </p:cNvPr>
                <p:cNvSpPr/>
                <p:nvPr/>
              </p:nvSpPr>
              <p:spPr>
                <a:xfrm>
                  <a:off x="4501230" y="1344972"/>
                  <a:ext cx="914400" cy="914400"/>
                </a:xfrm>
                <a:prstGeom prst="roundRect">
                  <a:avLst/>
                </a:prstGeom>
                <a:solidFill>
                  <a:srgbClr val="EFF4FF">
                    <a:alpha val="30000"/>
                  </a:srgbClr>
                </a:solidFill>
                <a:ln>
                  <a:noFill/>
                </a:ln>
                <a:effectLst>
                  <a:outerShdw blurRad="50800" dist="50800" dir="5400000" algn="ctr" rotWithShape="0">
                    <a:schemeClr val="bg1">
                      <a:lumMod val="85000"/>
                      <a:alpha val="6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F6E012D-4273-B04A-8D25-2EE81D0B1D8C}"/>
                    </a:ext>
                  </a:extLst>
                </p:cNvPr>
                <p:cNvGrpSpPr/>
                <p:nvPr/>
              </p:nvGrpSpPr>
              <p:grpSpPr>
                <a:xfrm>
                  <a:off x="4643918" y="1552589"/>
                  <a:ext cx="813791" cy="569131"/>
                  <a:chOff x="3331943" y="436242"/>
                  <a:chExt cx="813791" cy="569131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A1E364C-ACB7-FE41-8683-54588EDC51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49950" y="465475"/>
                    <a:ext cx="180403" cy="197446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A1F5874-2A44-574D-B0C3-4D5CA5F5C8C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060" y="436242"/>
                    <a:ext cx="73167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600" b="1" dirty="0"/>
                      <a:t>Metadata Services</a:t>
                    </a:r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257986C-58FC-BC49-8E66-8062987896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alphaModFix amt="5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V="1">
                    <a:off x="3331943" y="703451"/>
                    <a:ext cx="278128" cy="278128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98C685D6-E45A-CA4E-874B-8546914F3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alphaModFix amt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9069" y="684087"/>
                    <a:ext cx="321286" cy="32128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1057ED2-4CD9-6441-9A41-973344F57A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3707" y="4671813"/>
                <a:ext cx="459990" cy="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3BB9A-4820-8B49-9188-9012D1DD54D8}"/>
              </a:ext>
            </a:extLst>
          </p:cNvPr>
          <p:cNvSpPr/>
          <p:nvPr/>
        </p:nvSpPr>
        <p:spPr>
          <a:xfrm>
            <a:off x="555495" y="961250"/>
            <a:ext cx="2862182" cy="311624"/>
          </a:xfrm>
          <a:prstGeom prst="rect">
            <a:avLst/>
          </a:prstGeom>
          <a:solidFill>
            <a:schemeClr val="bg1">
              <a:lumMod val="85000"/>
              <a:alpha val="21000"/>
            </a:schemeClr>
          </a:solidFill>
        </p:spPr>
        <p:txBody>
          <a:bodyPr wrap="square">
            <a:spAutoFit/>
          </a:bodyPr>
          <a:lstStyle/>
          <a:p>
            <a:r>
              <a:rPr lang="en-US" sz="675" dirty="0">
                <a:latin typeface="Monaco" pitchFamily="2" charset="0"/>
              </a:rPr>
              <a:t>Set </a:t>
            </a:r>
            <a:r>
              <a:rPr lang="en-US" sz="675" dirty="0" err="1">
                <a:latin typeface="Monaco" pitchFamily="2" charset="0"/>
              </a:rPr>
              <a:t>gimel.catalog.provider</a:t>
            </a:r>
            <a:r>
              <a:rPr lang="en-US" sz="675" dirty="0">
                <a:latin typeface="Monaco" pitchFamily="2" charset="0"/>
              </a:rPr>
              <a:t>=</a:t>
            </a:r>
            <a:r>
              <a:rPr lang="en-US" sz="750" b="1" dirty="0">
                <a:solidFill>
                  <a:srgbClr val="003087"/>
                </a:solidFill>
                <a:latin typeface="Monaco" pitchFamily="2" charset="0"/>
              </a:rPr>
              <a:t>USER</a:t>
            </a:r>
          </a:p>
          <a:p>
            <a:r>
              <a:rPr lang="en-US" sz="675" dirty="0" err="1">
                <a:latin typeface="Monaco" pitchFamily="2" charset="0"/>
              </a:rPr>
              <a:t>CatalogProvider.getDataSetProperties</a:t>
            </a:r>
            <a:r>
              <a:rPr lang="en-US" sz="675" dirty="0">
                <a:latin typeface="Monaco" pitchFamily="2" charset="0"/>
              </a:rPr>
              <a:t>(“</a:t>
            </a:r>
            <a:r>
              <a:rPr lang="en-US" sz="675" dirty="0" err="1">
                <a:latin typeface="Monaco" pitchFamily="2" charset="0"/>
              </a:rPr>
              <a:t>dataSetName</a:t>
            </a:r>
            <a:r>
              <a:rPr lang="en-US" sz="675" dirty="0">
                <a:latin typeface="Monaco" pitchFamily="2" charset="0"/>
              </a:rPr>
              <a:t>”)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D429B-4628-914D-A544-6429DDE3737C}"/>
              </a:ext>
            </a:extLst>
          </p:cNvPr>
          <p:cNvSpPr/>
          <p:nvPr/>
        </p:nvSpPr>
        <p:spPr>
          <a:xfrm>
            <a:off x="4936667" y="885679"/>
            <a:ext cx="2862182" cy="300082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txBody>
          <a:bodyPr wrap="square">
            <a:spAutoFit/>
          </a:bodyPr>
          <a:lstStyle/>
          <a:p>
            <a:r>
              <a:rPr lang="en-US" sz="675" dirty="0">
                <a:latin typeface="Monaco" pitchFamily="2" charset="0"/>
              </a:rPr>
              <a:t>Set </a:t>
            </a:r>
            <a:r>
              <a:rPr lang="en-US" sz="675" dirty="0" err="1">
                <a:latin typeface="Monaco" pitchFamily="2" charset="0"/>
              </a:rPr>
              <a:t>gimel.catalog.provider</a:t>
            </a:r>
            <a:r>
              <a:rPr lang="en-US" sz="675" dirty="0">
                <a:latin typeface="Monaco" pitchFamily="2" charset="0"/>
              </a:rPr>
              <a:t>=</a:t>
            </a:r>
            <a:r>
              <a:rPr lang="en-US" sz="675" b="1" dirty="0">
                <a:solidFill>
                  <a:srgbClr val="003087"/>
                </a:solidFill>
                <a:latin typeface="Monaco" pitchFamily="2" charset="0"/>
              </a:rPr>
              <a:t>HIVE</a:t>
            </a:r>
            <a:endParaRPr lang="en-US" sz="675" dirty="0">
              <a:latin typeface="Monaco" pitchFamily="2" charset="0"/>
            </a:endParaRPr>
          </a:p>
          <a:p>
            <a:r>
              <a:rPr lang="en-US" sz="675" dirty="0" err="1">
                <a:latin typeface="Monaco" pitchFamily="2" charset="0"/>
              </a:rPr>
              <a:t>CatalogProvider.getDataSetProperties</a:t>
            </a:r>
            <a:r>
              <a:rPr lang="en-US" sz="675" dirty="0">
                <a:latin typeface="Monaco" pitchFamily="2" charset="0"/>
              </a:rPr>
              <a:t>(“</a:t>
            </a:r>
            <a:r>
              <a:rPr lang="en-US" sz="675" dirty="0" err="1">
                <a:latin typeface="Monaco" pitchFamily="2" charset="0"/>
              </a:rPr>
              <a:t>dataSetName</a:t>
            </a:r>
            <a:r>
              <a:rPr lang="en-US" sz="675" dirty="0">
                <a:latin typeface="Monaco" pitchFamily="2" charset="0"/>
              </a:rPr>
              <a:t>”)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FDACB8-39BE-CC4A-BFA4-4459BF342950}"/>
              </a:ext>
            </a:extLst>
          </p:cNvPr>
          <p:cNvGrpSpPr/>
          <p:nvPr/>
        </p:nvGrpSpPr>
        <p:grpSpPr>
          <a:xfrm>
            <a:off x="2476545" y="1249791"/>
            <a:ext cx="3609623" cy="2938124"/>
            <a:chOff x="3263149" y="979771"/>
            <a:chExt cx="4812831" cy="39174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68D74A2-C94B-5940-AB98-784A4CFC5E98}"/>
                </a:ext>
              </a:extLst>
            </p:cNvPr>
            <p:cNvGrpSpPr/>
            <p:nvPr/>
          </p:nvGrpSpPr>
          <p:grpSpPr>
            <a:xfrm>
              <a:off x="4191432" y="1192682"/>
              <a:ext cx="3884548" cy="3704587"/>
              <a:chOff x="4191432" y="1192682"/>
              <a:chExt cx="3884548" cy="370458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13E9E49-BBF6-D84D-A3E9-A72FAA904D01}"/>
                  </a:ext>
                </a:extLst>
              </p:cNvPr>
              <p:cNvSpPr/>
              <p:nvPr/>
            </p:nvSpPr>
            <p:spPr>
              <a:xfrm>
                <a:off x="4191432" y="1450173"/>
                <a:ext cx="3884548" cy="3447096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600" dirty="0" err="1">
                    <a:solidFill>
                      <a:srgbClr val="FF0000"/>
                    </a:solidFill>
                  </a:rPr>
                  <a:t>sql</a:t>
                </a:r>
                <a:r>
                  <a:rPr lang="en-US" sz="600" dirty="0">
                    <a:solidFill>
                      <a:srgbClr val="FF0000"/>
                    </a:solidFill>
                  </a:rPr>
                  <a:t>&gt; </a:t>
                </a:r>
                <a:r>
                  <a:rPr lang="en-US" sz="600" dirty="0"/>
                  <a:t>set </a:t>
                </a:r>
                <a:r>
                  <a:rPr lang="en-US" sz="600" dirty="0" err="1"/>
                  <a:t>dataSetProperties</a:t>
                </a:r>
                <a:r>
                  <a:rPr lang="en-US" sz="600" dirty="0"/>
                  <a:t>=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{  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"key.deserializer":"org.apache.kafka.common.serialization.StringDeserializer",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auto.offset.reset":"earliest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"gimel.kafka.checkpoint.zookeeper.host":"zookeeper:2181",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gimel.storage.type":"kafka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"gimel.kafka.whitelist.topics":"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kafka_topic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"datasetName":"test_table1",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"value.deserializer":"org.apache.kafka.common.serialization.ByteArrayDeserializer",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"value.serializer":"org.apache.kafka.common.serialization.ByteArraySerializer",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gimel.kafka.checkpoint.zookeeper.path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":"/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pcatalog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/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kafka_consumer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/checkpoint",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gimel.kafka.avro.schema.source":"CSR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"gimel.kafka.zookeeper.connection.timeout.ms":"10000",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</a:t>
                </a:r>
                <a:r>
                  <a:rPr lang="en-US" sz="600" dirty="0" err="1">
                    <a:solidFill>
                      <a:schemeClr val="accent2"/>
                    </a:solidFill>
                  </a:rPr>
                  <a:t>gimel.kafka.avro.schema.source.url":"http</a:t>
                </a:r>
                <a:r>
                  <a:rPr lang="en-US" sz="600" dirty="0">
                    <a:solidFill>
                      <a:schemeClr val="accent2"/>
                    </a:solidFill>
                  </a:rPr>
                  <a:t>://schema_registry:8081",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"key.serializer":"org.apache.kafka.common.serialization.StringSerializer",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"gimel.kafka.avro.schema.source.wrapper.key":"schema_registry_key",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  "gimel.kafka.bootstrap.servers":"localhost:9092"</a:t>
                </a:r>
              </a:p>
              <a:p>
                <a:r>
                  <a:rPr lang="en-US" sz="600" dirty="0">
                    <a:solidFill>
                      <a:schemeClr val="accent2"/>
                    </a:solidFill>
                  </a:rPr>
                  <a:t>}</a:t>
                </a:r>
              </a:p>
              <a:p>
                <a:endParaRPr lang="en-US" sz="600" dirty="0"/>
              </a:p>
              <a:p>
                <a:r>
                  <a:rPr lang="en-US" sz="600" dirty="0" err="1">
                    <a:solidFill>
                      <a:srgbClr val="FF0000"/>
                    </a:solidFill>
                  </a:rPr>
                  <a:t>sql</a:t>
                </a:r>
                <a:r>
                  <a:rPr lang="en-US" sz="600" dirty="0">
                    <a:solidFill>
                      <a:srgbClr val="FF0000"/>
                    </a:solidFill>
                  </a:rPr>
                  <a:t>&gt; </a:t>
                </a:r>
                <a:r>
                  <a:rPr lang="en-US" sz="600" dirty="0"/>
                  <a:t>Select * from pcatalog.test_table1.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0C11E4E-913D-524A-9AAE-4BD55652C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alphaModFix amt="4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7846" y="1192682"/>
                <a:ext cx="290146" cy="307624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E3DA17F-2467-C641-AF81-A82CDE06B945}"/>
                </a:ext>
              </a:extLst>
            </p:cNvPr>
            <p:cNvCxnSpPr>
              <a:cxnSpLocks/>
            </p:cNvCxnSpPr>
            <p:nvPr/>
          </p:nvCxnSpPr>
          <p:spPr>
            <a:xfrm>
              <a:off x="3263149" y="979771"/>
              <a:ext cx="928283" cy="212911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5F25D3-6B1F-DB40-932F-F95973079AFD}"/>
              </a:ext>
            </a:extLst>
          </p:cNvPr>
          <p:cNvGrpSpPr/>
          <p:nvPr/>
        </p:nvGrpSpPr>
        <p:grpSpPr>
          <a:xfrm>
            <a:off x="143053" y="1242022"/>
            <a:ext cx="2963946" cy="2833965"/>
            <a:chOff x="151826" y="969412"/>
            <a:chExt cx="3951928" cy="37786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3FE8D4-176A-3E4E-A371-0469E760F2CE}"/>
                </a:ext>
              </a:extLst>
            </p:cNvPr>
            <p:cNvGrpSpPr/>
            <p:nvPr/>
          </p:nvGrpSpPr>
          <p:grpSpPr>
            <a:xfrm>
              <a:off x="151826" y="981517"/>
              <a:ext cx="3951928" cy="3766516"/>
              <a:chOff x="151826" y="981517"/>
              <a:chExt cx="3951928" cy="376651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1664-EC30-9B43-A1F0-B70A1B58839F}"/>
                  </a:ext>
                </a:extLst>
              </p:cNvPr>
              <p:cNvSpPr/>
              <p:nvPr/>
            </p:nvSpPr>
            <p:spPr>
              <a:xfrm>
                <a:off x="151826" y="1424046"/>
                <a:ext cx="3951928" cy="3323987"/>
              </a:xfrm>
              <a:prstGeom prst="rect">
                <a:avLst/>
              </a:prstGeom>
              <a:solidFill>
                <a:schemeClr val="bg1">
                  <a:lumMod val="95000"/>
                  <a:alpha val="52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600" dirty="0" err="1"/>
                  <a:t>spark.sql</a:t>
                </a:r>
                <a:r>
                  <a:rPr lang="en-US" sz="600" dirty="0"/>
                  <a:t>("set </a:t>
                </a:r>
                <a:r>
                  <a:rPr lang="en-US" sz="600" dirty="0" err="1"/>
                  <a:t>gimel.catalog.provider</a:t>
                </a:r>
                <a:r>
                  <a:rPr lang="en-US" sz="600" dirty="0"/>
                  <a:t>=USER");</a:t>
                </a:r>
              </a:p>
              <a:p>
                <a:endParaRPr lang="en-US" sz="600" dirty="0"/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val</a:t>
                </a:r>
                <a:r>
                  <a:rPr lang="en-US" sz="600" dirty="0"/>
                  <a:t> </a:t>
                </a:r>
                <a:r>
                  <a:rPr lang="en-US" sz="600" dirty="0" err="1"/>
                  <a:t>dataSetOptions</a:t>
                </a:r>
                <a:r>
                  <a:rPr lang="en-US" sz="600" dirty="0"/>
                  <a:t> = </a:t>
                </a:r>
                <a:r>
                  <a:rPr lang="en-US" sz="600" dirty="0" err="1"/>
                  <a:t>DataSetProperties</a:t>
                </a:r>
                <a:r>
                  <a:rPr lang="en-US" sz="600" dirty="0"/>
                  <a:t>(</a:t>
                </a:r>
              </a:p>
              <a:p>
                <a:r>
                  <a:rPr lang="en-US" sz="600" dirty="0"/>
                  <a:t>"KAFKA",</a:t>
                </a:r>
              </a:p>
              <a:p>
                <a:r>
                  <a:rPr lang="en-US" sz="600" dirty="0"/>
                  <a:t>Array(Field("</a:t>
                </a:r>
                <a:r>
                  <a:rPr lang="en-US" sz="600" dirty="0" err="1"/>
                  <a:t>payload","string",true</a:t>
                </a:r>
                <a:r>
                  <a:rPr lang="en-US" sz="600" dirty="0"/>
                  <a:t>)) ,</a:t>
                </a:r>
              </a:p>
              <a:p>
                <a:r>
                  <a:rPr lang="en-US" sz="600" dirty="0"/>
                  <a:t>Array(), </a:t>
                </a:r>
              </a:p>
              <a:p>
                <a:r>
                  <a:rPr lang="en-US" sz="600" dirty="0"/>
                  <a:t>Map(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datasetName</a:t>
                </a:r>
                <a:r>
                  <a:rPr lang="en-US" sz="600" dirty="0">
                    <a:solidFill>
                      <a:srgbClr val="003087"/>
                    </a:solidFill>
                  </a:rPr>
                  <a:t>" -&gt; "test_table1",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auto.offset.reset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"earliest",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gimel.kafka.bootstrap.servers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"localhost:9092",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gimel.kafka.avro.schema.source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"CSR",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gimel.kafka.avro.schema.source.url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"http://schema_registry:8081",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gimel.kafka.avro.schema.source.wrapper.key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schema_registry_key</a:t>
                </a:r>
                <a:r>
                  <a:rPr lang="en-US" sz="600" dirty="0">
                    <a:solidFill>
                      <a:srgbClr val="003087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gimel.kafka.checkpoint.zookeeper.host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"zookeeper:2181",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gimel.kafka.checkpoint.zookeeper.path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"/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pcatalog</a:t>
                </a:r>
                <a:r>
                  <a:rPr lang="en-US" sz="600" dirty="0">
                    <a:solidFill>
                      <a:srgbClr val="003087"/>
                    </a:solidFill>
                  </a:rPr>
                  <a:t>/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kafka_consumer</a:t>
                </a:r>
                <a:r>
                  <a:rPr lang="en-US" sz="600" dirty="0">
                    <a:solidFill>
                      <a:srgbClr val="003087"/>
                    </a:solidFill>
                  </a:rPr>
                  <a:t>/checkpoint",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gimel.kafka.whitelist.topics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kafka_topic</a:t>
                </a:r>
                <a:r>
                  <a:rPr lang="en-US" sz="600" dirty="0">
                    <a:solidFill>
                      <a:srgbClr val="003087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gimel.kafka.zookeeper.connection.timeout.ms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"10000",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gimel.storage.type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"kafka",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key.serializer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org.apache.kafka.common.serialization.StringSerializer</a:t>
                </a:r>
                <a:r>
                  <a:rPr lang="en-US" sz="600" dirty="0">
                    <a:solidFill>
                      <a:srgbClr val="003087"/>
                    </a:solidFill>
                  </a:rPr>
                  <a:t>",</a:t>
                </a:r>
              </a:p>
              <a:p>
                <a:r>
                  <a:rPr lang="en-US" sz="600" dirty="0">
                    <a:solidFill>
                      <a:srgbClr val="003087"/>
                    </a:solidFill>
                  </a:rPr>
                  <a:t> 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value.serializer</a:t>
                </a:r>
                <a:r>
                  <a:rPr lang="en-US" sz="600" dirty="0">
                    <a:solidFill>
                      <a:srgbClr val="003087"/>
                    </a:solidFill>
                  </a:rPr>
                  <a:t>"-&gt; "</a:t>
                </a:r>
                <a:r>
                  <a:rPr lang="en-US" sz="600" dirty="0" err="1">
                    <a:solidFill>
                      <a:srgbClr val="003087"/>
                    </a:solidFill>
                  </a:rPr>
                  <a:t>org.apache.kafka.common.serialization.ByteArraySerializer</a:t>
                </a:r>
                <a:r>
                  <a:rPr lang="en-US" sz="600" dirty="0">
                    <a:solidFill>
                      <a:srgbClr val="003087"/>
                    </a:solidFill>
                  </a:rPr>
                  <a:t>"</a:t>
                </a:r>
              </a:p>
              <a:p>
                <a:r>
                  <a:rPr lang="en-US" sz="600" dirty="0"/>
                  <a:t> )</a:t>
                </a:r>
              </a:p>
              <a:p>
                <a:r>
                  <a:rPr lang="en-US" sz="600" dirty="0"/>
                  <a:t>)</a:t>
                </a:r>
              </a:p>
              <a:p>
                <a:endParaRPr lang="en-US" sz="600" dirty="0"/>
              </a:p>
              <a:p>
                <a:r>
                  <a:rPr lang="en-US" sz="600" dirty="0" err="1"/>
                  <a:t>dataSet.read</a:t>
                </a:r>
                <a:r>
                  <a:rPr lang="en-US" sz="600" dirty="0"/>
                  <a:t>(”test_table1",Map("</a:t>
                </a:r>
                <a:r>
                  <a:rPr lang="en-US" sz="600" dirty="0" err="1"/>
                  <a:t>dataSetProperties</a:t>
                </a:r>
                <a:r>
                  <a:rPr lang="en-US" sz="600" dirty="0"/>
                  <a:t>"-&gt;</a:t>
                </a:r>
                <a:r>
                  <a:rPr lang="en-US" sz="600" dirty="0" err="1"/>
                  <a:t>dataSetOptions</a:t>
                </a:r>
                <a:r>
                  <a:rPr lang="en-US" sz="600" dirty="0"/>
                  <a:t>))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065D2CA-52BA-E542-B169-95492A9A2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alphaModFix amt="3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1826" y="981517"/>
                <a:ext cx="720499" cy="65546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720D448-B18B-3A42-9701-B87418BD137A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872325" y="969412"/>
              <a:ext cx="1039796" cy="339839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6B0E5D-5879-274C-90D7-4C719BC67745}"/>
              </a:ext>
            </a:extLst>
          </p:cNvPr>
          <p:cNvGrpSpPr/>
          <p:nvPr/>
        </p:nvGrpSpPr>
        <p:grpSpPr>
          <a:xfrm>
            <a:off x="6179237" y="1185761"/>
            <a:ext cx="2754556" cy="2638599"/>
            <a:chOff x="8200072" y="1581016"/>
            <a:chExt cx="3672741" cy="35181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A667A8-1FFB-EE4A-8DCC-688E5B7995A4}"/>
                </a:ext>
              </a:extLst>
            </p:cNvPr>
            <p:cNvSpPr/>
            <p:nvPr/>
          </p:nvSpPr>
          <p:spPr>
            <a:xfrm>
              <a:off x="8200072" y="1652050"/>
              <a:ext cx="3672741" cy="344709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4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/>
                <a:t>CREATE EXTERNAL TABLE `pcatalog.test_table1`</a:t>
              </a:r>
            </a:p>
            <a:p>
              <a:r>
                <a:rPr lang="en-US" sz="600" dirty="0"/>
                <a:t>(payload string)</a:t>
              </a:r>
            </a:p>
            <a:p>
              <a:r>
                <a:rPr lang="en-US" sz="600" dirty="0"/>
                <a:t>LOCATION '</a:t>
              </a:r>
              <a:r>
                <a:rPr lang="en-US" sz="600" dirty="0" err="1"/>
                <a:t>hdfs</a:t>
              </a:r>
              <a:r>
                <a:rPr lang="en-US" sz="600" dirty="0"/>
                <a:t>://</a:t>
              </a:r>
              <a:r>
                <a:rPr lang="en-US" sz="600" dirty="0" err="1"/>
                <a:t>tmp</a:t>
              </a:r>
              <a:r>
                <a:rPr lang="en-US" sz="600" dirty="0"/>
                <a:t>/'</a:t>
              </a:r>
            </a:p>
            <a:p>
              <a:r>
                <a:rPr lang="en-US" sz="600" dirty="0"/>
                <a:t>TBLPROPERTIES (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datasetName</a:t>
              </a:r>
              <a:r>
                <a:rPr lang="en-US" sz="600" dirty="0">
                  <a:solidFill>
                    <a:srgbClr val="003087"/>
                  </a:solidFill>
                </a:rPr>
                <a:t>" -&gt; "dummy",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auto.offset.reset</a:t>
              </a:r>
              <a:r>
                <a:rPr lang="en-US" sz="600" dirty="0">
                  <a:solidFill>
                    <a:srgbClr val="003087"/>
                  </a:solidFill>
                </a:rPr>
                <a:t>"-&gt; "earliest",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gimel.kafka.bootstrap.servers</a:t>
              </a:r>
              <a:r>
                <a:rPr lang="en-US" sz="600" dirty="0">
                  <a:solidFill>
                    <a:srgbClr val="003087"/>
                  </a:solidFill>
                </a:rPr>
                <a:t>"-&gt; "localhost:9092",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gimel.kafka.avro.schema.source</a:t>
              </a:r>
              <a:r>
                <a:rPr lang="en-US" sz="600" dirty="0">
                  <a:solidFill>
                    <a:srgbClr val="003087"/>
                  </a:solidFill>
                </a:rPr>
                <a:t>"-&gt; "CSR",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gimel.kafka.avro.schema.source.url</a:t>
              </a:r>
              <a:r>
                <a:rPr lang="en-US" sz="600" dirty="0">
                  <a:solidFill>
                    <a:srgbClr val="003087"/>
                  </a:solidFill>
                </a:rPr>
                <a:t>"-&gt; "http://schema_registry:8081",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gimel.kafka.avro.schema.source.wrapper.key</a:t>
              </a:r>
              <a:r>
                <a:rPr lang="en-US" sz="600" dirty="0">
                  <a:solidFill>
                    <a:srgbClr val="003087"/>
                  </a:solidFill>
                </a:rPr>
                <a:t>"-&gt; "</a:t>
              </a:r>
              <a:r>
                <a:rPr lang="en-US" sz="600" dirty="0" err="1">
                  <a:solidFill>
                    <a:srgbClr val="003087"/>
                  </a:solidFill>
                </a:rPr>
                <a:t>schema_registry_key</a:t>
              </a:r>
              <a:r>
                <a:rPr lang="en-US" sz="600" dirty="0">
                  <a:solidFill>
                    <a:srgbClr val="003087"/>
                  </a:solidFill>
                </a:rPr>
                <a:t>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gimel.kafka.checkpoint.zookeeper.host</a:t>
              </a:r>
              <a:r>
                <a:rPr lang="en-US" sz="600" dirty="0">
                  <a:solidFill>
                    <a:srgbClr val="003087"/>
                  </a:solidFill>
                </a:rPr>
                <a:t>"-&gt; "zookeeper:2181",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gimel.kafka.checkpoint.zookeeper.path</a:t>
              </a:r>
              <a:r>
                <a:rPr lang="en-US" sz="600" dirty="0">
                  <a:solidFill>
                    <a:srgbClr val="003087"/>
                  </a:solidFill>
                </a:rPr>
                <a:t>"-&gt; "/</a:t>
              </a:r>
              <a:r>
                <a:rPr lang="en-US" sz="600" dirty="0" err="1">
                  <a:solidFill>
                    <a:srgbClr val="003087"/>
                  </a:solidFill>
                </a:rPr>
                <a:t>pcatalog</a:t>
              </a:r>
              <a:r>
                <a:rPr lang="en-US" sz="600" dirty="0">
                  <a:solidFill>
                    <a:srgbClr val="003087"/>
                  </a:solidFill>
                </a:rPr>
                <a:t>/</a:t>
              </a:r>
              <a:r>
                <a:rPr lang="en-US" sz="600" dirty="0" err="1">
                  <a:solidFill>
                    <a:srgbClr val="003087"/>
                  </a:solidFill>
                </a:rPr>
                <a:t>kafka_consumer</a:t>
              </a:r>
              <a:r>
                <a:rPr lang="en-US" sz="600" dirty="0">
                  <a:solidFill>
                    <a:srgbClr val="003087"/>
                  </a:solidFill>
                </a:rPr>
                <a:t>/checkpoint",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gimel.kafka.whitelist.topics</a:t>
              </a:r>
              <a:r>
                <a:rPr lang="en-US" sz="600" dirty="0">
                  <a:solidFill>
                    <a:srgbClr val="003087"/>
                  </a:solidFill>
                </a:rPr>
                <a:t>"-&gt; "</a:t>
              </a:r>
              <a:r>
                <a:rPr lang="en-US" sz="600" dirty="0" err="1">
                  <a:solidFill>
                    <a:srgbClr val="003087"/>
                  </a:solidFill>
                </a:rPr>
                <a:t>kafka_topic</a:t>
              </a:r>
              <a:r>
                <a:rPr lang="en-US" sz="600" dirty="0">
                  <a:solidFill>
                    <a:srgbClr val="003087"/>
                  </a:solidFill>
                </a:rPr>
                <a:t>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gimel.kafka.zookeeper.connection.timeout.ms</a:t>
              </a:r>
              <a:r>
                <a:rPr lang="en-US" sz="600" dirty="0">
                  <a:solidFill>
                    <a:srgbClr val="003087"/>
                  </a:solidFill>
                </a:rPr>
                <a:t>"-&gt; "10000",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gimel.storage.type</a:t>
              </a:r>
              <a:r>
                <a:rPr lang="en-US" sz="600" dirty="0">
                  <a:solidFill>
                    <a:srgbClr val="003087"/>
                  </a:solidFill>
                </a:rPr>
                <a:t>"-&gt; "kafka",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key.serializer</a:t>
              </a:r>
              <a:r>
                <a:rPr lang="en-US" sz="600" dirty="0">
                  <a:solidFill>
                    <a:srgbClr val="003087"/>
                  </a:solidFill>
                </a:rPr>
                <a:t>"-&gt; "</a:t>
              </a:r>
              <a:r>
                <a:rPr lang="en-US" sz="600" dirty="0" err="1">
                  <a:solidFill>
                    <a:srgbClr val="003087"/>
                  </a:solidFill>
                </a:rPr>
                <a:t>org.apache.kafka.common.serialization.StringSerializer</a:t>
              </a:r>
              <a:r>
                <a:rPr lang="en-US" sz="600" dirty="0">
                  <a:solidFill>
                    <a:srgbClr val="003087"/>
                  </a:solidFill>
                </a:rPr>
                <a:t>",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"</a:t>
              </a:r>
              <a:r>
                <a:rPr lang="en-US" sz="600" dirty="0" err="1">
                  <a:solidFill>
                    <a:srgbClr val="003087"/>
                  </a:solidFill>
                </a:rPr>
                <a:t>value.serializer</a:t>
              </a:r>
              <a:r>
                <a:rPr lang="en-US" sz="600" dirty="0">
                  <a:solidFill>
                    <a:srgbClr val="003087"/>
                  </a:solidFill>
                </a:rPr>
                <a:t>"-&gt; "</a:t>
              </a:r>
              <a:r>
                <a:rPr lang="en-US" sz="600" dirty="0" err="1">
                  <a:solidFill>
                    <a:srgbClr val="003087"/>
                  </a:solidFill>
                </a:rPr>
                <a:t>org.apache.kafka.common.serialization.ByteArraySerializer</a:t>
              </a:r>
              <a:r>
                <a:rPr lang="en-US" sz="600" dirty="0">
                  <a:solidFill>
                    <a:srgbClr val="003087"/>
                  </a:solidFill>
                </a:rPr>
                <a:t>"</a:t>
              </a:r>
            </a:p>
            <a:p>
              <a:r>
                <a:rPr lang="en-US" sz="600" dirty="0">
                  <a:solidFill>
                    <a:srgbClr val="003087"/>
                  </a:solidFill>
                </a:rPr>
                <a:t>);</a:t>
              </a:r>
            </a:p>
            <a:p>
              <a:endParaRPr lang="en-US" sz="600" dirty="0"/>
            </a:p>
            <a:p>
              <a:r>
                <a:rPr lang="en-US" sz="600" dirty="0"/>
                <a:t>Spark-</a:t>
              </a:r>
              <a:r>
                <a:rPr lang="en-US" sz="600" dirty="0" err="1"/>
                <a:t>sql</a:t>
              </a:r>
              <a:r>
                <a:rPr lang="en-US" sz="600" dirty="0"/>
                <a:t>&gt; Select * from pcatalog.test_table1</a:t>
              </a:r>
            </a:p>
            <a:p>
              <a:endParaRPr lang="en-US" sz="600" dirty="0"/>
            </a:p>
            <a:p>
              <a:r>
                <a:rPr lang="en-US" sz="600" dirty="0"/>
                <a:t>Scala&gt; </a:t>
              </a:r>
              <a:r>
                <a:rPr lang="en-US" sz="600" dirty="0" err="1"/>
                <a:t>dataSet.read</a:t>
              </a:r>
              <a:r>
                <a:rPr lang="en-US" sz="600" dirty="0"/>
                <a:t>(”test_table1",Map("</a:t>
              </a:r>
              <a:r>
                <a:rPr lang="en-US" sz="600" dirty="0" err="1"/>
                <a:t>dataSetProperties</a:t>
              </a:r>
              <a:r>
                <a:rPr lang="en-US" sz="600" dirty="0"/>
                <a:t>"-&gt;</a:t>
              </a:r>
              <a:r>
                <a:rPr lang="en-US" sz="600" dirty="0" err="1"/>
                <a:t>dataSetOptions</a:t>
              </a:r>
              <a:r>
                <a:rPr lang="en-US" sz="600" dirty="0"/>
                <a:t>))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74971A-9710-EA4F-AEDC-6ECD766FD9F5}"/>
                </a:ext>
              </a:extLst>
            </p:cNvPr>
            <p:cNvCxnSpPr>
              <a:cxnSpLocks/>
              <a:stCxn id="18" idx="2"/>
              <a:endCxn id="30" idx="0"/>
            </p:cNvCxnSpPr>
            <p:nvPr/>
          </p:nvCxnSpPr>
          <p:spPr>
            <a:xfrm>
              <a:off x="8451433" y="1581016"/>
              <a:ext cx="1585009" cy="71035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1B9744EB-C1E4-A440-A1C9-76246616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1" y="293908"/>
            <a:ext cx="6194932" cy="413036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Catalog Provider</a:t>
            </a:r>
            <a:r>
              <a:rPr lang="en-US" sz="1800"/>
              <a:t> – USER | HIVE | PCATALOG | Your Own Catalog</a:t>
            </a:r>
            <a:endParaRPr lang="en-US" sz="1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29A96-A81D-0B43-A2E1-7BAB56500065}"/>
              </a:ext>
            </a:extLst>
          </p:cNvPr>
          <p:cNvCxnSpPr>
            <a:cxnSpLocks/>
          </p:cNvCxnSpPr>
          <p:nvPr/>
        </p:nvCxnSpPr>
        <p:spPr>
          <a:xfrm>
            <a:off x="286358" y="4097723"/>
            <a:ext cx="84105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9ED47B-AC52-4842-B19D-1D17E8E26A93}"/>
              </a:ext>
            </a:extLst>
          </p:cNvPr>
          <p:cNvCxnSpPr>
            <a:cxnSpLocks/>
          </p:cNvCxnSpPr>
          <p:nvPr/>
        </p:nvCxnSpPr>
        <p:spPr>
          <a:xfrm>
            <a:off x="6141093" y="1251100"/>
            <a:ext cx="0" cy="284662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45EC7C-637C-9A48-A41C-A3500F3F13B5}"/>
              </a:ext>
            </a:extLst>
          </p:cNvPr>
          <p:cNvGrpSpPr/>
          <p:nvPr/>
        </p:nvGrpSpPr>
        <p:grpSpPr>
          <a:xfrm>
            <a:off x="145665" y="199686"/>
            <a:ext cx="651601" cy="586898"/>
            <a:chOff x="9547101" y="5380399"/>
            <a:chExt cx="956479" cy="9144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096BC61-B87F-2547-92DB-A0051789079F}"/>
                </a:ext>
              </a:extLst>
            </p:cNvPr>
            <p:cNvSpPr/>
            <p:nvPr/>
          </p:nvSpPr>
          <p:spPr>
            <a:xfrm>
              <a:off x="9547101" y="5380399"/>
              <a:ext cx="914400" cy="914400"/>
            </a:xfrm>
            <a:prstGeom prst="roundRect">
              <a:avLst/>
            </a:prstGeom>
            <a:solidFill>
              <a:srgbClr val="EFF4FF">
                <a:alpha val="30000"/>
              </a:srgbClr>
            </a:solidFill>
            <a:ln>
              <a:noFill/>
            </a:ln>
            <a:effectLst>
              <a:outerShdw blurRad="50800" dist="50800" dir="5400000" algn="ctr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5052686-2A9A-AA49-B675-1B29E5894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7796" y="5617249"/>
              <a:ext cx="180403" cy="19744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C7B24A-B46B-724E-A76C-6AEEC73AD08F}"/>
                </a:ext>
              </a:extLst>
            </p:cNvPr>
            <p:cNvSpPr txBox="1"/>
            <p:nvPr/>
          </p:nvSpPr>
          <p:spPr>
            <a:xfrm>
              <a:off x="9771906" y="5663107"/>
              <a:ext cx="731674" cy="143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00" b="1" dirty="0"/>
                <a:t>Metadata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8EC1D1D-ADE7-5941-86F3-67018CB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9689789" y="5855225"/>
              <a:ext cx="278128" cy="27812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057351-1861-9441-A3C5-E0959D8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6915" y="5835861"/>
              <a:ext cx="321286" cy="321286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7CD75A1-F247-844A-8169-319A10239489}"/>
              </a:ext>
            </a:extLst>
          </p:cNvPr>
          <p:cNvSpPr/>
          <p:nvPr/>
        </p:nvSpPr>
        <p:spPr>
          <a:xfrm>
            <a:off x="5397013" y="4313869"/>
            <a:ext cx="2792700" cy="611706"/>
          </a:xfrm>
          <a:prstGeom prst="rect">
            <a:avLst/>
          </a:prstGeom>
          <a:solidFill>
            <a:schemeClr val="accent2">
              <a:lumMod val="20000"/>
              <a:lumOff val="80000"/>
              <a:alpha val="16000"/>
            </a:schemeClr>
          </a:solidFill>
        </p:spPr>
        <p:txBody>
          <a:bodyPr wrap="square">
            <a:spAutoFit/>
          </a:bodyPr>
          <a:lstStyle/>
          <a:p>
            <a:r>
              <a:rPr lang="en-US" sz="675" dirty="0">
                <a:latin typeface="Monaco" pitchFamily="2" charset="0"/>
              </a:rPr>
              <a:t>Set </a:t>
            </a:r>
            <a:r>
              <a:rPr lang="en-US" sz="675" dirty="0" err="1">
                <a:latin typeface="Monaco" pitchFamily="2" charset="0"/>
              </a:rPr>
              <a:t>gimel.catalog.provider</a:t>
            </a:r>
            <a:r>
              <a:rPr lang="en-US" sz="675" dirty="0">
                <a:latin typeface="Monaco" pitchFamily="2" charset="0"/>
              </a:rPr>
              <a:t>=</a:t>
            </a:r>
            <a:r>
              <a:rPr lang="en-US" sz="675" b="1" dirty="0">
                <a:solidFill>
                  <a:srgbClr val="003087"/>
                </a:solidFill>
                <a:latin typeface="Monaco" pitchFamily="2" charset="0"/>
              </a:rPr>
              <a:t>YOUR_CATALOG</a:t>
            </a:r>
            <a:endParaRPr lang="en-US" sz="675" dirty="0">
              <a:latin typeface="Monaco" pitchFamily="2" charset="0"/>
            </a:endParaRPr>
          </a:p>
          <a:p>
            <a:r>
              <a:rPr lang="en-US" sz="675" dirty="0" err="1">
                <a:latin typeface="Monaco" pitchFamily="2" charset="0"/>
              </a:rPr>
              <a:t>CatalogProvider.getDataSetProperties</a:t>
            </a:r>
            <a:r>
              <a:rPr lang="en-US" sz="675" dirty="0">
                <a:latin typeface="Monaco" pitchFamily="2" charset="0"/>
              </a:rPr>
              <a:t>(“</a:t>
            </a:r>
            <a:r>
              <a:rPr lang="en-US" sz="675" dirty="0" err="1">
                <a:latin typeface="Monaco" pitchFamily="2" charset="0"/>
              </a:rPr>
              <a:t>dataSetName</a:t>
            </a:r>
            <a:r>
              <a:rPr lang="en-US" sz="675" dirty="0">
                <a:latin typeface="Monaco" pitchFamily="2" charset="0"/>
              </a:rPr>
              <a:t>”) </a:t>
            </a:r>
          </a:p>
          <a:p>
            <a:r>
              <a:rPr lang="en-US" sz="675" dirty="0">
                <a:latin typeface="Monaco" pitchFamily="2" charset="0"/>
              </a:rPr>
              <a:t>{</a:t>
            </a:r>
          </a:p>
          <a:p>
            <a:r>
              <a:rPr lang="en-US" sz="675" dirty="0">
                <a:latin typeface="Monaco" pitchFamily="2" charset="0"/>
              </a:rPr>
              <a:t>// Implement this !</a:t>
            </a:r>
          </a:p>
          <a:p>
            <a:r>
              <a:rPr lang="en-US" sz="675" dirty="0">
                <a:latin typeface="Monaco" pitchFamily="2" charset="0"/>
              </a:rPr>
              <a:t>}</a:t>
            </a:r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F46700CA-6096-9243-9C93-BB84460F746D}"/>
              </a:ext>
            </a:extLst>
          </p:cNvPr>
          <p:cNvSpPr txBox="1">
            <a:spLocks/>
          </p:cNvSpPr>
          <p:nvPr/>
        </p:nvSpPr>
        <p:spPr>
          <a:xfrm>
            <a:off x="1277608" y="4939321"/>
            <a:ext cx="3086100" cy="233363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333">
                  <a:lumMod val="60000"/>
                  <a:lumOff val="40000"/>
                </a:srgbClr>
              </a:solidFill>
              <a:latin typeface="PayPal Sans Big Ligh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DF4AAB-C49F-5648-B3FE-922439F51757}"/>
              </a:ext>
            </a:extLst>
          </p:cNvPr>
          <p:cNvCxnSpPr>
            <a:cxnSpLocks/>
          </p:cNvCxnSpPr>
          <p:nvPr/>
        </p:nvCxnSpPr>
        <p:spPr>
          <a:xfrm>
            <a:off x="146564" y="861186"/>
            <a:ext cx="6730820" cy="93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413A1219-F5C5-FA4B-AE2C-2606D1968B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CF5707-6B01-4E28-B52C-5F626EA6C564}" type="slidenum">
              <a:rPr lang="en-US" smtClean="0">
                <a:solidFill>
                  <a:srgbClr val="333333">
                    <a:lumMod val="60000"/>
                    <a:lumOff val="40000"/>
                  </a:srgbClr>
                </a:solidFill>
                <a:latin typeface="PayPal Sans Big Light"/>
              </a:rPr>
              <a:pPr/>
              <a:t>47</a:t>
            </a:fld>
            <a:endParaRPr lang="en-US">
              <a:solidFill>
                <a:srgbClr val="333333">
                  <a:lumMod val="60000"/>
                  <a:lumOff val="40000"/>
                </a:srgbClr>
              </a:solidFill>
              <a:latin typeface="PayPal Sans Big Light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38E6756-ADED-0947-B0EB-EB66E3FF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21" y="395290"/>
            <a:ext cx="8390335" cy="233363"/>
          </a:xfrm>
        </p:spPr>
        <p:txBody>
          <a:bodyPr/>
          <a:lstStyle/>
          <a:p>
            <a:r>
              <a:rPr lang="en-US"/>
              <a:t>Datasets Challenges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542D306-6918-9347-A3C7-41A62F99B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535" y="2029528"/>
            <a:ext cx="493519" cy="434897"/>
          </a:xfrm>
          <a:prstGeom prst="rect">
            <a:avLst/>
          </a:prstGeom>
        </p:spPr>
      </p:pic>
      <p:sp>
        <p:nvSpPr>
          <p:cNvPr id="45" name="Freeform 9">
            <a:extLst>
              <a:ext uri="{FF2B5EF4-FFF2-40B4-BE49-F238E27FC236}">
                <a16:creationId xmlns:a16="http://schemas.microsoft.com/office/drawing/2014/main" id="{8FDF9148-50F7-4F4D-AC45-DB303BBE5743}"/>
              </a:ext>
            </a:extLst>
          </p:cNvPr>
          <p:cNvSpPr>
            <a:spLocks/>
          </p:cNvSpPr>
          <p:nvPr/>
        </p:nvSpPr>
        <p:spPr bwMode="auto">
          <a:xfrm>
            <a:off x="3194506" y="2047349"/>
            <a:ext cx="345281" cy="457801"/>
          </a:xfrm>
          <a:custGeom>
            <a:avLst/>
            <a:gdLst>
              <a:gd name="T0" fmla="*/ 665 w 716"/>
              <a:gd name="T1" fmla="*/ 381 h 947"/>
              <a:gd name="T2" fmla="*/ 645 w 716"/>
              <a:gd name="T3" fmla="*/ 341 h 947"/>
              <a:gd name="T4" fmla="*/ 659 w 716"/>
              <a:gd name="T5" fmla="*/ 291 h 947"/>
              <a:gd name="T6" fmla="*/ 659 w 716"/>
              <a:gd name="T7" fmla="*/ 286 h 947"/>
              <a:gd name="T8" fmla="*/ 659 w 716"/>
              <a:gd name="T9" fmla="*/ 285 h 947"/>
              <a:gd name="T10" fmla="*/ 647 w 716"/>
              <a:gd name="T11" fmla="*/ 156 h 947"/>
              <a:gd name="T12" fmla="*/ 422 w 716"/>
              <a:gd name="T13" fmla="*/ 145 h 947"/>
              <a:gd name="T14" fmla="*/ 399 w 716"/>
              <a:gd name="T15" fmla="*/ 278 h 947"/>
              <a:gd name="T16" fmla="*/ 332 w 716"/>
              <a:gd name="T17" fmla="*/ 369 h 947"/>
              <a:gd name="T18" fmla="*/ 192 w 716"/>
              <a:gd name="T19" fmla="*/ 398 h 947"/>
              <a:gd name="T20" fmla="*/ 193 w 716"/>
              <a:gd name="T21" fmla="*/ 416 h 947"/>
              <a:gd name="T22" fmla="*/ 284 w 716"/>
              <a:gd name="T23" fmla="*/ 530 h 947"/>
              <a:gd name="T24" fmla="*/ 335 w 716"/>
              <a:gd name="T25" fmla="*/ 530 h 947"/>
              <a:gd name="T26" fmla="*/ 324 w 716"/>
              <a:gd name="T27" fmla="*/ 517 h 947"/>
              <a:gd name="T28" fmla="*/ 216 w 716"/>
              <a:gd name="T29" fmla="*/ 413 h 947"/>
              <a:gd name="T30" fmla="*/ 215 w 716"/>
              <a:gd name="T31" fmla="*/ 398 h 947"/>
              <a:gd name="T32" fmla="*/ 314 w 716"/>
              <a:gd name="T33" fmla="*/ 386 h 947"/>
              <a:gd name="T34" fmla="*/ 369 w 716"/>
              <a:gd name="T35" fmla="*/ 374 h 947"/>
              <a:gd name="T36" fmla="*/ 422 w 716"/>
              <a:gd name="T37" fmla="*/ 280 h 947"/>
              <a:gd name="T38" fmla="*/ 624 w 716"/>
              <a:gd name="T39" fmla="*/ 168 h 947"/>
              <a:gd name="T40" fmla="*/ 636 w 716"/>
              <a:gd name="T41" fmla="*/ 288 h 947"/>
              <a:gd name="T42" fmla="*/ 629 w 716"/>
              <a:gd name="T43" fmla="*/ 320 h 947"/>
              <a:gd name="T44" fmla="*/ 622 w 716"/>
              <a:gd name="T45" fmla="*/ 335 h 947"/>
              <a:gd name="T46" fmla="*/ 621 w 716"/>
              <a:gd name="T47" fmla="*/ 346 h 947"/>
              <a:gd name="T48" fmla="*/ 691 w 716"/>
              <a:gd name="T49" fmla="*/ 469 h 947"/>
              <a:gd name="T50" fmla="*/ 688 w 716"/>
              <a:gd name="T51" fmla="*/ 482 h 947"/>
              <a:gd name="T52" fmla="*/ 649 w 716"/>
              <a:gd name="T53" fmla="*/ 505 h 947"/>
              <a:gd name="T54" fmla="*/ 645 w 716"/>
              <a:gd name="T55" fmla="*/ 506 h 947"/>
              <a:gd name="T56" fmla="*/ 625 w 716"/>
              <a:gd name="T57" fmla="*/ 669 h 947"/>
              <a:gd name="T58" fmla="*/ 473 w 716"/>
              <a:gd name="T59" fmla="*/ 698 h 947"/>
              <a:gd name="T60" fmla="*/ 463 w 716"/>
              <a:gd name="T61" fmla="*/ 701 h 947"/>
              <a:gd name="T62" fmla="*/ 459 w 716"/>
              <a:gd name="T63" fmla="*/ 916 h 947"/>
              <a:gd name="T64" fmla="*/ 195 w 716"/>
              <a:gd name="T65" fmla="*/ 712 h 947"/>
              <a:gd name="T66" fmla="*/ 84 w 716"/>
              <a:gd name="T67" fmla="*/ 523 h 947"/>
              <a:gd name="T68" fmla="*/ 115 w 716"/>
              <a:gd name="T69" fmla="*/ 115 h 947"/>
              <a:gd name="T70" fmla="*/ 376 w 716"/>
              <a:gd name="T71" fmla="*/ 24 h 947"/>
              <a:gd name="T72" fmla="*/ 611 w 716"/>
              <a:gd name="T73" fmla="*/ 82 h 947"/>
              <a:gd name="T74" fmla="*/ 630 w 716"/>
              <a:gd name="T75" fmla="*/ 92 h 947"/>
              <a:gd name="T76" fmla="*/ 647 w 716"/>
              <a:gd name="T77" fmla="*/ 89 h 947"/>
              <a:gd name="T78" fmla="*/ 376 w 716"/>
              <a:gd name="T79" fmla="*/ 0 h 947"/>
              <a:gd name="T80" fmla="*/ 0 w 716"/>
              <a:gd name="T81" fmla="*/ 337 h 947"/>
              <a:gd name="T82" fmla="*/ 132 w 716"/>
              <a:gd name="T83" fmla="*/ 613 h 947"/>
              <a:gd name="T84" fmla="*/ 171 w 716"/>
              <a:gd name="T85" fmla="*/ 794 h 947"/>
              <a:gd name="T86" fmla="*/ 466 w 716"/>
              <a:gd name="T87" fmla="*/ 946 h 947"/>
              <a:gd name="T88" fmla="*/ 483 w 716"/>
              <a:gd name="T89" fmla="*/ 935 h 947"/>
              <a:gd name="T90" fmla="*/ 640 w 716"/>
              <a:gd name="T91" fmla="*/ 688 h 947"/>
              <a:gd name="T92" fmla="*/ 659 w 716"/>
              <a:gd name="T93" fmla="*/ 526 h 947"/>
              <a:gd name="T94" fmla="*/ 704 w 716"/>
              <a:gd name="T95" fmla="*/ 499 h 947"/>
              <a:gd name="T96" fmla="*/ 710 w 716"/>
              <a:gd name="T97" fmla="*/ 455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6" h="947">
                <a:moveTo>
                  <a:pt x="710" y="455"/>
                </a:moveTo>
                <a:cubicBezTo>
                  <a:pt x="696" y="435"/>
                  <a:pt x="679" y="405"/>
                  <a:pt x="665" y="381"/>
                </a:cubicBezTo>
                <a:cubicBezTo>
                  <a:pt x="659" y="368"/>
                  <a:pt x="653" y="357"/>
                  <a:pt x="649" y="349"/>
                </a:cubicBezTo>
                <a:cubicBezTo>
                  <a:pt x="647" y="346"/>
                  <a:pt x="646" y="343"/>
                  <a:pt x="645" y="341"/>
                </a:cubicBezTo>
                <a:cubicBezTo>
                  <a:pt x="646" y="338"/>
                  <a:pt x="648" y="333"/>
                  <a:pt x="651" y="328"/>
                </a:cubicBezTo>
                <a:cubicBezTo>
                  <a:pt x="655" y="317"/>
                  <a:pt x="659" y="304"/>
                  <a:pt x="659" y="291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47" y="156"/>
                  <a:pt x="647" y="156"/>
                  <a:pt x="647" y="156"/>
                </a:cubicBezTo>
                <a:cubicBezTo>
                  <a:pt x="646" y="150"/>
                  <a:pt x="641" y="145"/>
                  <a:pt x="635" y="145"/>
                </a:cubicBezTo>
                <a:cubicBezTo>
                  <a:pt x="422" y="145"/>
                  <a:pt x="422" y="145"/>
                  <a:pt x="422" y="145"/>
                </a:cubicBezTo>
                <a:cubicBezTo>
                  <a:pt x="416" y="145"/>
                  <a:pt x="411" y="149"/>
                  <a:pt x="411" y="155"/>
                </a:cubicBezTo>
                <a:cubicBezTo>
                  <a:pt x="399" y="278"/>
                  <a:pt x="399" y="278"/>
                  <a:pt x="399" y="278"/>
                </a:cubicBezTo>
                <a:cubicBezTo>
                  <a:pt x="391" y="319"/>
                  <a:pt x="372" y="342"/>
                  <a:pt x="355" y="356"/>
                </a:cubicBezTo>
                <a:cubicBezTo>
                  <a:pt x="346" y="362"/>
                  <a:pt x="338" y="366"/>
                  <a:pt x="332" y="369"/>
                </a:cubicBezTo>
                <a:cubicBezTo>
                  <a:pt x="321" y="343"/>
                  <a:pt x="295" y="325"/>
                  <a:pt x="265" y="325"/>
                </a:cubicBezTo>
                <a:cubicBezTo>
                  <a:pt x="225" y="325"/>
                  <a:pt x="192" y="358"/>
                  <a:pt x="192" y="398"/>
                </a:cubicBezTo>
                <a:cubicBezTo>
                  <a:pt x="192" y="398"/>
                  <a:pt x="192" y="398"/>
                  <a:pt x="192" y="398"/>
                </a:cubicBezTo>
                <a:cubicBezTo>
                  <a:pt x="192" y="399"/>
                  <a:pt x="192" y="410"/>
                  <a:pt x="193" y="416"/>
                </a:cubicBezTo>
                <a:cubicBezTo>
                  <a:pt x="196" y="443"/>
                  <a:pt x="205" y="465"/>
                  <a:pt x="218" y="482"/>
                </a:cubicBezTo>
                <a:cubicBezTo>
                  <a:pt x="238" y="508"/>
                  <a:pt x="263" y="522"/>
                  <a:pt x="284" y="530"/>
                </a:cubicBezTo>
                <a:cubicBezTo>
                  <a:pt x="305" y="538"/>
                  <a:pt x="321" y="540"/>
                  <a:pt x="322" y="540"/>
                </a:cubicBezTo>
                <a:cubicBezTo>
                  <a:pt x="328" y="541"/>
                  <a:pt x="334" y="536"/>
                  <a:pt x="335" y="530"/>
                </a:cubicBezTo>
                <a:cubicBezTo>
                  <a:pt x="335" y="523"/>
                  <a:pt x="331" y="518"/>
                  <a:pt x="324" y="517"/>
                </a:cubicBezTo>
                <a:cubicBezTo>
                  <a:pt x="324" y="517"/>
                  <a:pt x="324" y="517"/>
                  <a:pt x="324" y="517"/>
                </a:cubicBezTo>
                <a:cubicBezTo>
                  <a:pt x="319" y="516"/>
                  <a:pt x="293" y="512"/>
                  <a:pt x="269" y="497"/>
                </a:cubicBezTo>
                <a:cubicBezTo>
                  <a:pt x="244" y="481"/>
                  <a:pt x="221" y="457"/>
                  <a:pt x="216" y="413"/>
                </a:cubicBezTo>
                <a:cubicBezTo>
                  <a:pt x="216" y="412"/>
                  <a:pt x="216" y="408"/>
                  <a:pt x="216" y="404"/>
                </a:cubicBezTo>
                <a:cubicBezTo>
                  <a:pt x="215" y="401"/>
                  <a:pt x="215" y="399"/>
                  <a:pt x="215" y="398"/>
                </a:cubicBezTo>
                <a:cubicBezTo>
                  <a:pt x="215" y="370"/>
                  <a:pt x="238" y="348"/>
                  <a:pt x="265" y="348"/>
                </a:cubicBezTo>
                <a:cubicBezTo>
                  <a:pt x="289" y="348"/>
                  <a:pt x="308" y="364"/>
                  <a:pt x="314" y="386"/>
                </a:cubicBezTo>
                <a:cubicBezTo>
                  <a:pt x="315" y="392"/>
                  <a:pt x="321" y="396"/>
                  <a:pt x="327" y="395"/>
                </a:cubicBezTo>
                <a:cubicBezTo>
                  <a:pt x="329" y="395"/>
                  <a:pt x="348" y="390"/>
                  <a:pt x="369" y="374"/>
                </a:cubicBezTo>
                <a:cubicBezTo>
                  <a:pt x="390" y="358"/>
                  <a:pt x="414" y="329"/>
                  <a:pt x="422" y="281"/>
                </a:cubicBezTo>
                <a:cubicBezTo>
                  <a:pt x="422" y="280"/>
                  <a:pt x="422" y="280"/>
                  <a:pt x="422" y="280"/>
                </a:cubicBezTo>
                <a:cubicBezTo>
                  <a:pt x="433" y="168"/>
                  <a:pt x="433" y="168"/>
                  <a:pt x="433" y="168"/>
                </a:cubicBezTo>
                <a:cubicBezTo>
                  <a:pt x="624" y="168"/>
                  <a:pt x="624" y="168"/>
                  <a:pt x="624" y="16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91"/>
                  <a:pt x="636" y="291"/>
                  <a:pt x="636" y="291"/>
                </a:cubicBezTo>
                <a:cubicBezTo>
                  <a:pt x="636" y="298"/>
                  <a:pt x="633" y="310"/>
                  <a:pt x="629" y="320"/>
                </a:cubicBezTo>
                <a:cubicBezTo>
                  <a:pt x="627" y="324"/>
                  <a:pt x="625" y="329"/>
                  <a:pt x="624" y="331"/>
                </a:cubicBezTo>
                <a:cubicBezTo>
                  <a:pt x="622" y="335"/>
                  <a:pt x="622" y="335"/>
                  <a:pt x="622" y="335"/>
                </a:cubicBezTo>
                <a:cubicBezTo>
                  <a:pt x="622" y="336"/>
                  <a:pt x="622" y="336"/>
                  <a:pt x="622" y="336"/>
                </a:cubicBezTo>
                <a:cubicBezTo>
                  <a:pt x="620" y="339"/>
                  <a:pt x="620" y="343"/>
                  <a:pt x="621" y="346"/>
                </a:cubicBezTo>
                <a:cubicBezTo>
                  <a:pt x="621" y="347"/>
                  <a:pt x="631" y="366"/>
                  <a:pt x="645" y="392"/>
                </a:cubicBezTo>
                <a:cubicBezTo>
                  <a:pt x="658" y="417"/>
                  <a:pt x="676" y="447"/>
                  <a:pt x="691" y="469"/>
                </a:cubicBezTo>
                <a:cubicBezTo>
                  <a:pt x="693" y="471"/>
                  <a:pt x="693" y="472"/>
                  <a:pt x="693" y="473"/>
                </a:cubicBezTo>
                <a:cubicBezTo>
                  <a:pt x="693" y="475"/>
                  <a:pt x="692" y="478"/>
                  <a:pt x="688" y="482"/>
                </a:cubicBezTo>
                <a:cubicBezTo>
                  <a:pt x="681" y="489"/>
                  <a:pt x="670" y="495"/>
                  <a:pt x="661" y="499"/>
                </a:cubicBezTo>
                <a:cubicBezTo>
                  <a:pt x="657" y="502"/>
                  <a:pt x="652" y="503"/>
                  <a:pt x="649" y="505"/>
                </a:cubicBezTo>
                <a:cubicBezTo>
                  <a:pt x="646" y="506"/>
                  <a:pt x="646" y="506"/>
                  <a:pt x="646" y="506"/>
                </a:cubicBezTo>
                <a:cubicBezTo>
                  <a:pt x="645" y="506"/>
                  <a:pt x="645" y="506"/>
                  <a:pt x="645" y="506"/>
                </a:cubicBezTo>
                <a:cubicBezTo>
                  <a:pt x="640" y="508"/>
                  <a:pt x="637" y="512"/>
                  <a:pt x="637" y="517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552" y="696"/>
                  <a:pt x="497" y="698"/>
                  <a:pt x="479" y="698"/>
                </a:cubicBezTo>
                <a:cubicBezTo>
                  <a:pt x="476" y="698"/>
                  <a:pt x="474" y="698"/>
                  <a:pt x="473" y="698"/>
                </a:cubicBezTo>
                <a:cubicBezTo>
                  <a:pt x="472" y="698"/>
                  <a:pt x="472" y="698"/>
                  <a:pt x="472" y="698"/>
                </a:cubicBezTo>
                <a:cubicBezTo>
                  <a:pt x="469" y="698"/>
                  <a:pt x="465" y="699"/>
                  <a:pt x="463" y="701"/>
                </a:cubicBezTo>
                <a:cubicBezTo>
                  <a:pt x="461" y="703"/>
                  <a:pt x="459" y="706"/>
                  <a:pt x="459" y="710"/>
                </a:cubicBezTo>
                <a:cubicBezTo>
                  <a:pt x="459" y="916"/>
                  <a:pt x="459" y="916"/>
                  <a:pt x="459" y="916"/>
                </a:cubicBezTo>
                <a:cubicBezTo>
                  <a:pt x="195" y="786"/>
                  <a:pt x="195" y="786"/>
                  <a:pt x="195" y="786"/>
                </a:cubicBezTo>
                <a:cubicBezTo>
                  <a:pt x="195" y="712"/>
                  <a:pt x="195" y="712"/>
                  <a:pt x="195" y="712"/>
                </a:cubicBezTo>
                <a:cubicBezTo>
                  <a:pt x="195" y="667"/>
                  <a:pt x="174" y="630"/>
                  <a:pt x="150" y="599"/>
                </a:cubicBezTo>
                <a:cubicBezTo>
                  <a:pt x="126" y="568"/>
                  <a:pt x="99" y="543"/>
                  <a:pt x="84" y="523"/>
                </a:cubicBezTo>
                <a:cubicBezTo>
                  <a:pt x="45" y="471"/>
                  <a:pt x="23" y="407"/>
                  <a:pt x="23" y="337"/>
                </a:cubicBezTo>
                <a:cubicBezTo>
                  <a:pt x="23" y="250"/>
                  <a:pt x="58" y="172"/>
                  <a:pt x="115" y="115"/>
                </a:cubicBezTo>
                <a:cubicBezTo>
                  <a:pt x="172" y="59"/>
                  <a:pt x="250" y="23"/>
                  <a:pt x="337" y="23"/>
                </a:cubicBezTo>
                <a:cubicBezTo>
                  <a:pt x="351" y="23"/>
                  <a:pt x="372" y="24"/>
                  <a:pt x="376" y="24"/>
                </a:cubicBezTo>
                <a:cubicBezTo>
                  <a:pt x="447" y="24"/>
                  <a:pt x="511" y="41"/>
                  <a:pt x="557" y="58"/>
                </a:cubicBezTo>
                <a:cubicBezTo>
                  <a:pt x="580" y="67"/>
                  <a:pt x="599" y="76"/>
                  <a:pt x="611" y="82"/>
                </a:cubicBezTo>
                <a:cubicBezTo>
                  <a:pt x="618" y="86"/>
                  <a:pt x="623" y="88"/>
                  <a:pt x="626" y="90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1" y="93"/>
                  <a:pt x="631" y="93"/>
                  <a:pt x="631" y="93"/>
                </a:cubicBezTo>
                <a:cubicBezTo>
                  <a:pt x="636" y="96"/>
                  <a:pt x="643" y="95"/>
                  <a:pt x="647" y="89"/>
                </a:cubicBezTo>
                <a:cubicBezTo>
                  <a:pt x="650" y="84"/>
                  <a:pt x="648" y="76"/>
                  <a:pt x="643" y="73"/>
                </a:cubicBezTo>
                <a:cubicBezTo>
                  <a:pt x="642" y="73"/>
                  <a:pt x="525" y="0"/>
                  <a:pt x="376" y="0"/>
                </a:cubicBezTo>
                <a:cubicBezTo>
                  <a:pt x="372" y="0"/>
                  <a:pt x="352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412"/>
                  <a:pt x="24" y="481"/>
                  <a:pt x="65" y="537"/>
                </a:cubicBezTo>
                <a:cubicBezTo>
                  <a:pt x="82" y="560"/>
                  <a:pt x="109" y="584"/>
                  <a:pt x="132" y="613"/>
                </a:cubicBezTo>
                <a:cubicBezTo>
                  <a:pt x="154" y="642"/>
                  <a:pt x="171" y="675"/>
                  <a:pt x="171" y="712"/>
                </a:cubicBezTo>
                <a:cubicBezTo>
                  <a:pt x="171" y="794"/>
                  <a:pt x="171" y="794"/>
                  <a:pt x="171" y="794"/>
                </a:cubicBezTo>
                <a:cubicBezTo>
                  <a:pt x="171" y="798"/>
                  <a:pt x="174" y="802"/>
                  <a:pt x="178" y="804"/>
                </a:cubicBezTo>
                <a:cubicBezTo>
                  <a:pt x="466" y="946"/>
                  <a:pt x="466" y="946"/>
                  <a:pt x="466" y="946"/>
                </a:cubicBezTo>
                <a:cubicBezTo>
                  <a:pt x="469" y="947"/>
                  <a:pt x="474" y="947"/>
                  <a:pt x="477" y="945"/>
                </a:cubicBezTo>
                <a:cubicBezTo>
                  <a:pt x="481" y="943"/>
                  <a:pt x="483" y="939"/>
                  <a:pt x="483" y="935"/>
                </a:cubicBezTo>
                <a:cubicBezTo>
                  <a:pt x="483" y="721"/>
                  <a:pt x="483" y="721"/>
                  <a:pt x="483" y="721"/>
                </a:cubicBezTo>
                <a:cubicBezTo>
                  <a:pt x="507" y="721"/>
                  <a:pt x="566" y="717"/>
                  <a:pt x="640" y="688"/>
                </a:cubicBezTo>
                <a:cubicBezTo>
                  <a:pt x="645" y="687"/>
                  <a:pt x="647" y="683"/>
                  <a:pt x="648" y="678"/>
                </a:cubicBezTo>
                <a:cubicBezTo>
                  <a:pt x="659" y="526"/>
                  <a:pt x="659" y="526"/>
                  <a:pt x="659" y="526"/>
                </a:cubicBezTo>
                <a:cubicBezTo>
                  <a:pt x="665" y="523"/>
                  <a:pt x="674" y="520"/>
                  <a:pt x="682" y="515"/>
                </a:cubicBezTo>
                <a:cubicBezTo>
                  <a:pt x="690" y="510"/>
                  <a:pt x="698" y="505"/>
                  <a:pt x="704" y="499"/>
                </a:cubicBezTo>
                <a:cubicBezTo>
                  <a:pt x="710" y="492"/>
                  <a:pt x="716" y="484"/>
                  <a:pt x="716" y="473"/>
                </a:cubicBezTo>
                <a:cubicBezTo>
                  <a:pt x="716" y="467"/>
                  <a:pt x="714" y="460"/>
                  <a:pt x="710" y="455"/>
                </a:cubicBezTo>
                <a:close/>
              </a:path>
            </a:pathLst>
          </a:custGeom>
          <a:solidFill>
            <a:srgbClr val="068E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Oval Callout 45">
            <a:extLst>
              <a:ext uri="{FF2B5EF4-FFF2-40B4-BE49-F238E27FC236}">
                <a16:creationId xmlns:a16="http://schemas.microsoft.com/office/drawing/2014/main" id="{8D5A78D2-DF74-BA44-BA47-34D8EB5473ED}"/>
              </a:ext>
            </a:extLst>
          </p:cNvPr>
          <p:cNvSpPr/>
          <p:nvPr/>
        </p:nvSpPr>
        <p:spPr>
          <a:xfrm>
            <a:off x="3802643" y="1202537"/>
            <a:ext cx="1543050" cy="844812"/>
          </a:xfrm>
          <a:prstGeom prst="wedgeEllipseCallout">
            <a:avLst>
              <a:gd name="adj1" fmla="val -62103"/>
              <a:gd name="adj2" fmla="val 6829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Data access tied to compute and data store versions</a:t>
            </a:r>
          </a:p>
        </p:txBody>
      </p:sp>
      <p:sp>
        <p:nvSpPr>
          <p:cNvPr id="47" name="Oval Callout 46">
            <a:extLst>
              <a:ext uri="{FF2B5EF4-FFF2-40B4-BE49-F238E27FC236}">
                <a16:creationId xmlns:a16="http://schemas.microsoft.com/office/drawing/2014/main" id="{5F846B70-C7A6-134D-96E5-6EA4AA2C2465}"/>
              </a:ext>
            </a:extLst>
          </p:cNvPr>
          <p:cNvSpPr/>
          <p:nvPr/>
        </p:nvSpPr>
        <p:spPr>
          <a:xfrm>
            <a:off x="625938" y="1437809"/>
            <a:ext cx="983087" cy="746841"/>
          </a:xfrm>
          <a:prstGeom prst="wedgeEllipseCallout">
            <a:avLst>
              <a:gd name="adj1" fmla="val 83929"/>
              <a:gd name="adj2" fmla="val 4413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Hard to find available data sets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FB274D-E230-7147-8EDE-A4FBA9787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922" y="2183051"/>
            <a:ext cx="493519" cy="434897"/>
          </a:xfrm>
          <a:prstGeom prst="rect">
            <a:avLst/>
          </a:prstGeom>
        </p:spPr>
      </p:pic>
      <p:sp>
        <p:nvSpPr>
          <p:cNvPr id="49" name="Oval Callout 48">
            <a:extLst>
              <a:ext uri="{FF2B5EF4-FFF2-40B4-BE49-F238E27FC236}">
                <a16:creationId xmlns:a16="http://schemas.microsoft.com/office/drawing/2014/main" id="{7B260328-559F-544A-8070-5EF429AD7DD6}"/>
              </a:ext>
            </a:extLst>
          </p:cNvPr>
          <p:cNvSpPr/>
          <p:nvPr/>
        </p:nvSpPr>
        <p:spPr>
          <a:xfrm>
            <a:off x="5898777" y="1138518"/>
            <a:ext cx="1668792" cy="1161271"/>
          </a:xfrm>
          <a:prstGeom prst="wedgeEllipseCallout">
            <a:avLst>
              <a:gd name="adj1" fmla="val 63998"/>
              <a:gd name="adj2" fmla="val 3648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Storage-specific dataset creation results in duplication and increased latency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EAAFACD-3FF0-7841-8E50-36CCDB7BA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084" y="3719437"/>
            <a:ext cx="493519" cy="434897"/>
          </a:xfrm>
          <a:prstGeom prst="rect">
            <a:avLst/>
          </a:prstGeom>
        </p:spPr>
      </p:pic>
      <p:sp>
        <p:nvSpPr>
          <p:cNvPr id="51" name="Oval Callout 50">
            <a:extLst>
              <a:ext uri="{FF2B5EF4-FFF2-40B4-BE49-F238E27FC236}">
                <a16:creationId xmlns:a16="http://schemas.microsoft.com/office/drawing/2014/main" id="{F8565D3E-1823-A247-A93A-0FE531DAAB02}"/>
              </a:ext>
            </a:extLst>
          </p:cNvPr>
          <p:cNvSpPr/>
          <p:nvPr/>
        </p:nvSpPr>
        <p:spPr>
          <a:xfrm>
            <a:off x="4151198" y="3096152"/>
            <a:ext cx="1012532" cy="829281"/>
          </a:xfrm>
          <a:prstGeom prst="wedgeEllipseCallout">
            <a:avLst>
              <a:gd name="adj1" fmla="val 63998"/>
              <a:gd name="adj2" fmla="val 3648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 audit trail for dataset access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25A4EDD6-F657-5646-9C48-DB29AACDB8AA}"/>
              </a:ext>
            </a:extLst>
          </p:cNvPr>
          <p:cNvSpPr>
            <a:spLocks/>
          </p:cNvSpPr>
          <p:nvPr/>
        </p:nvSpPr>
        <p:spPr bwMode="auto">
          <a:xfrm>
            <a:off x="1295759" y="3751794"/>
            <a:ext cx="345281" cy="457801"/>
          </a:xfrm>
          <a:custGeom>
            <a:avLst/>
            <a:gdLst>
              <a:gd name="T0" fmla="*/ 665 w 716"/>
              <a:gd name="T1" fmla="*/ 381 h 947"/>
              <a:gd name="T2" fmla="*/ 645 w 716"/>
              <a:gd name="T3" fmla="*/ 341 h 947"/>
              <a:gd name="T4" fmla="*/ 659 w 716"/>
              <a:gd name="T5" fmla="*/ 291 h 947"/>
              <a:gd name="T6" fmla="*/ 659 w 716"/>
              <a:gd name="T7" fmla="*/ 286 h 947"/>
              <a:gd name="T8" fmla="*/ 659 w 716"/>
              <a:gd name="T9" fmla="*/ 285 h 947"/>
              <a:gd name="T10" fmla="*/ 647 w 716"/>
              <a:gd name="T11" fmla="*/ 156 h 947"/>
              <a:gd name="T12" fmla="*/ 422 w 716"/>
              <a:gd name="T13" fmla="*/ 145 h 947"/>
              <a:gd name="T14" fmla="*/ 399 w 716"/>
              <a:gd name="T15" fmla="*/ 278 h 947"/>
              <a:gd name="T16" fmla="*/ 332 w 716"/>
              <a:gd name="T17" fmla="*/ 369 h 947"/>
              <a:gd name="T18" fmla="*/ 192 w 716"/>
              <a:gd name="T19" fmla="*/ 398 h 947"/>
              <a:gd name="T20" fmla="*/ 193 w 716"/>
              <a:gd name="T21" fmla="*/ 416 h 947"/>
              <a:gd name="T22" fmla="*/ 284 w 716"/>
              <a:gd name="T23" fmla="*/ 530 h 947"/>
              <a:gd name="T24" fmla="*/ 335 w 716"/>
              <a:gd name="T25" fmla="*/ 530 h 947"/>
              <a:gd name="T26" fmla="*/ 324 w 716"/>
              <a:gd name="T27" fmla="*/ 517 h 947"/>
              <a:gd name="T28" fmla="*/ 216 w 716"/>
              <a:gd name="T29" fmla="*/ 413 h 947"/>
              <a:gd name="T30" fmla="*/ 215 w 716"/>
              <a:gd name="T31" fmla="*/ 398 h 947"/>
              <a:gd name="T32" fmla="*/ 314 w 716"/>
              <a:gd name="T33" fmla="*/ 386 h 947"/>
              <a:gd name="T34" fmla="*/ 369 w 716"/>
              <a:gd name="T35" fmla="*/ 374 h 947"/>
              <a:gd name="T36" fmla="*/ 422 w 716"/>
              <a:gd name="T37" fmla="*/ 280 h 947"/>
              <a:gd name="T38" fmla="*/ 624 w 716"/>
              <a:gd name="T39" fmla="*/ 168 h 947"/>
              <a:gd name="T40" fmla="*/ 636 w 716"/>
              <a:gd name="T41" fmla="*/ 288 h 947"/>
              <a:gd name="T42" fmla="*/ 629 w 716"/>
              <a:gd name="T43" fmla="*/ 320 h 947"/>
              <a:gd name="T44" fmla="*/ 622 w 716"/>
              <a:gd name="T45" fmla="*/ 335 h 947"/>
              <a:gd name="T46" fmla="*/ 621 w 716"/>
              <a:gd name="T47" fmla="*/ 346 h 947"/>
              <a:gd name="T48" fmla="*/ 691 w 716"/>
              <a:gd name="T49" fmla="*/ 469 h 947"/>
              <a:gd name="T50" fmla="*/ 688 w 716"/>
              <a:gd name="T51" fmla="*/ 482 h 947"/>
              <a:gd name="T52" fmla="*/ 649 w 716"/>
              <a:gd name="T53" fmla="*/ 505 h 947"/>
              <a:gd name="T54" fmla="*/ 645 w 716"/>
              <a:gd name="T55" fmla="*/ 506 h 947"/>
              <a:gd name="T56" fmla="*/ 625 w 716"/>
              <a:gd name="T57" fmla="*/ 669 h 947"/>
              <a:gd name="T58" fmla="*/ 473 w 716"/>
              <a:gd name="T59" fmla="*/ 698 h 947"/>
              <a:gd name="T60" fmla="*/ 463 w 716"/>
              <a:gd name="T61" fmla="*/ 701 h 947"/>
              <a:gd name="T62" fmla="*/ 459 w 716"/>
              <a:gd name="T63" fmla="*/ 916 h 947"/>
              <a:gd name="T64" fmla="*/ 195 w 716"/>
              <a:gd name="T65" fmla="*/ 712 h 947"/>
              <a:gd name="T66" fmla="*/ 84 w 716"/>
              <a:gd name="T67" fmla="*/ 523 h 947"/>
              <a:gd name="T68" fmla="*/ 115 w 716"/>
              <a:gd name="T69" fmla="*/ 115 h 947"/>
              <a:gd name="T70" fmla="*/ 376 w 716"/>
              <a:gd name="T71" fmla="*/ 24 h 947"/>
              <a:gd name="T72" fmla="*/ 611 w 716"/>
              <a:gd name="T73" fmla="*/ 82 h 947"/>
              <a:gd name="T74" fmla="*/ 630 w 716"/>
              <a:gd name="T75" fmla="*/ 92 h 947"/>
              <a:gd name="T76" fmla="*/ 647 w 716"/>
              <a:gd name="T77" fmla="*/ 89 h 947"/>
              <a:gd name="T78" fmla="*/ 376 w 716"/>
              <a:gd name="T79" fmla="*/ 0 h 947"/>
              <a:gd name="T80" fmla="*/ 0 w 716"/>
              <a:gd name="T81" fmla="*/ 337 h 947"/>
              <a:gd name="T82" fmla="*/ 132 w 716"/>
              <a:gd name="T83" fmla="*/ 613 h 947"/>
              <a:gd name="T84" fmla="*/ 171 w 716"/>
              <a:gd name="T85" fmla="*/ 794 h 947"/>
              <a:gd name="T86" fmla="*/ 466 w 716"/>
              <a:gd name="T87" fmla="*/ 946 h 947"/>
              <a:gd name="T88" fmla="*/ 483 w 716"/>
              <a:gd name="T89" fmla="*/ 935 h 947"/>
              <a:gd name="T90" fmla="*/ 640 w 716"/>
              <a:gd name="T91" fmla="*/ 688 h 947"/>
              <a:gd name="T92" fmla="*/ 659 w 716"/>
              <a:gd name="T93" fmla="*/ 526 h 947"/>
              <a:gd name="T94" fmla="*/ 704 w 716"/>
              <a:gd name="T95" fmla="*/ 499 h 947"/>
              <a:gd name="T96" fmla="*/ 710 w 716"/>
              <a:gd name="T97" fmla="*/ 455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6" h="947">
                <a:moveTo>
                  <a:pt x="710" y="455"/>
                </a:moveTo>
                <a:cubicBezTo>
                  <a:pt x="696" y="435"/>
                  <a:pt x="679" y="405"/>
                  <a:pt x="665" y="381"/>
                </a:cubicBezTo>
                <a:cubicBezTo>
                  <a:pt x="659" y="368"/>
                  <a:pt x="653" y="357"/>
                  <a:pt x="649" y="349"/>
                </a:cubicBezTo>
                <a:cubicBezTo>
                  <a:pt x="647" y="346"/>
                  <a:pt x="646" y="343"/>
                  <a:pt x="645" y="341"/>
                </a:cubicBezTo>
                <a:cubicBezTo>
                  <a:pt x="646" y="338"/>
                  <a:pt x="648" y="333"/>
                  <a:pt x="651" y="328"/>
                </a:cubicBezTo>
                <a:cubicBezTo>
                  <a:pt x="655" y="317"/>
                  <a:pt x="659" y="304"/>
                  <a:pt x="659" y="291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47" y="156"/>
                  <a:pt x="647" y="156"/>
                  <a:pt x="647" y="156"/>
                </a:cubicBezTo>
                <a:cubicBezTo>
                  <a:pt x="646" y="150"/>
                  <a:pt x="641" y="145"/>
                  <a:pt x="635" y="145"/>
                </a:cubicBezTo>
                <a:cubicBezTo>
                  <a:pt x="422" y="145"/>
                  <a:pt x="422" y="145"/>
                  <a:pt x="422" y="145"/>
                </a:cubicBezTo>
                <a:cubicBezTo>
                  <a:pt x="416" y="145"/>
                  <a:pt x="411" y="149"/>
                  <a:pt x="411" y="155"/>
                </a:cubicBezTo>
                <a:cubicBezTo>
                  <a:pt x="399" y="278"/>
                  <a:pt x="399" y="278"/>
                  <a:pt x="399" y="278"/>
                </a:cubicBezTo>
                <a:cubicBezTo>
                  <a:pt x="391" y="319"/>
                  <a:pt x="372" y="342"/>
                  <a:pt x="355" y="356"/>
                </a:cubicBezTo>
                <a:cubicBezTo>
                  <a:pt x="346" y="362"/>
                  <a:pt x="338" y="366"/>
                  <a:pt x="332" y="369"/>
                </a:cubicBezTo>
                <a:cubicBezTo>
                  <a:pt x="321" y="343"/>
                  <a:pt x="295" y="325"/>
                  <a:pt x="265" y="325"/>
                </a:cubicBezTo>
                <a:cubicBezTo>
                  <a:pt x="225" y="325"/>
                  <a:pt x="192" y="358"/>
                  <a:pt x="192" y="398"/>
                </a:cubicBezTo>
                <a:cubicBezTo>
                  <a:pt x="192" y="398"/>
                  <a:pt x="192" y="398"/>
                  <a:pt x="192" y="398"/>
                </a:cubicBezTo>
                <a:cubicBezTo>
                  <a:pt x="192" y="399"/>
                  <a:pt x="192" y="410"/>
                  <a:pt x="193" y="416"/>
                </a:cubicBezTo>
                <a:cubicBezTo>
                  <a:pt x="196" y="443"/>
                  <a:pt x="205" y="465"/>
                  <a:pt x="218" y="482"/>
                </a:cubicBezTo>
                <a:cubicBezTo>
                  <a:pt x="238" y="508"/>
                  <a:pt x="263" y="522"/>
                  <a:pt x="284" y="530"/>
                </a:cubicBezTo>
                <a:cubicBezTo>
                  <a:pt x="305" y="538"/>
                  <a:pt x="321" y="540"/>
                  <a:pt x="322" y="540"/>
                </a:cubicBezTo>
                <a:cubicBezTo>
                  <a:pt x="328" y="541"/>
                  <a:pt x="334" y="536"/>
                  <a:pt x="335" y="530"/>
                </a:cubicBezTo>
                <a:cubicBezTo>
                  <a:pt x="335" y="523"/>
                  <a:pt x="331" y="518"/>
                  <a:pt x="324" y="517"/>
                </a:cubicBezTo>
                <a:cubicBezTo>
                  <a:pt x="324" y="517"/>
                  <a:pt x="324" y="517"/>
                  <a:pt x="324" y="517"/>
                </a:cubicBezTo>
                <a:cubicBezTo>
                  <a:pt x="319" y="516"/>
                  <a:pt x="293" y="512"/>
                  <a:pt x="269" y="497"/>
                </a:cubicBezTo>
                <a:cubicBezTo>
                  <a:pt x="244" y="481"/>
                  <a:pt x="221" y="457"/>
                  <a:pt x="216" y="413"/>
                </a:cubicBezTo>
                <a:cubicBezTo>
                  <a:pt x="216" y="412"/>
                  <a:pt x="216" y="408"/>
                  <a:pt x="216" y="404"/>
                </a:cubicBezTo>
                <a:cubicBezTo>
                  <a:pt x="215" y="401"/>
                  <a:pt x="215" y="399"/>
                  <a:pt x="215" y="398"/>
                </a:cubicBezTo>
                <a:cubicBezTo>
                  <a:pt x="215" y="370"/>
                  <a:pt x="238" y="348"/>
                  <a:pt x="265" y="348"/>
                </a:cubicBezTo>
                <a:cubicBezTo>
                  <a:pt x="289" y="348"/>
                  <a:pt x="308" y="364"/>
                  <a:pt x="314" y="386"/>
                </a:cubicBezTo>
                <a:cubicBezTo>
                  <a:pt x="315" y="392"/>
                  <a:pt x="321" y="396"/>
                  <a:pt x="327" y="395"/>
                </a:cubicBezTo>
                <a:cubicBezTo>
                  <a:pt x="329" y="395"/>
                  <a:pt x="348" y="390"/>
                  <a:pt x="369" y="374"/>
                </a:cubicBezTo>
                <a:cubicBezTo>
                  <a:pt x="390" y="358"/>
                  <a:pt x="414" y="329"/>
                  <a:pt x="422" y="281"/>
                </a:cubicBezTo>
                <a:cubicBezTo>
                  <a:pt x="422" y="280"/>
                  <a:pt x="422" y="280"/>
                  <a:pt x="422" y="280"/>
                </a:cubicBezTo>
                <a:cubicBezTo>
                  <a:pt x="433" y="168"/>
                  <a:pt x="433" y="168"/>
                  <a:pt x="433" y="168"/>
                </a:cubicBezTo>
                <a:cubicBezTo>
                  <a:pt x="624" y="168"/>
                  <a:pt x="624" y="168"/>
                  <a:pt x="624" y="16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91"/>
                  <a:pt x="636" y="291"/>
                  <a:pt x="636" y="291"/>
                </a:cubicBezTo>
                <a:cubicBezTo>
                  <a:pt x="636" y="298"/>
                  <a:pt x="633" y="310"/>
                  <a:pt x="629" y="320"/>
                </a:cubicBezTo>
                <a:cubicBezTo>
                  <a:pt x="627" y="324"/>
                  <a:pt x="625" y="329"/>
                  <a:pt x="624" y="331"/>
                </a:cubicBezTo>
                <a:cubicBezTo>
                  <a:pt x="622" y="335"/>
                  <a:pt x="622" y="335"/>
                  <a:pt x="622" y="335"/>
                </a:cubicBezTo>
                <a:cubicBezTo>
                  <a:pt x="622" y="336"/>
                  <a:pt x="622" y="336"/>
                  <a:pt x="622" y="336"/>
                </a:cubicBezTo>
                <a:cubicBezTo>
                  <a:pt x="620" y="339"/>
                  <a:pt x="620" y="343"/>
                  <a:pt x="621" y="346"/>
                </a:cubicBezTo>
                <a:cubicBezTo>
                  <a:pt x="621" y="347"/>
                  <a:pt x="631" y="366"/>
                  <a:pt x="645" y="392"/>
                </a:cubicBezTo>
                <a:cubicBezTo>
                  <a:pt x="658" y="417"/>
                  <a:pt x="676" y="447"/>
                  <a:pt x="691" y="469"/>
                </a:cubicBezTo>
                <a:cubicBezTo>
                  <a:pt x="693" y="471"/>
                  <a:pt x="693" y="472"/>
                  <a:pt x="693" y="473"/>
                </a:cubicBezTo>
                <a:cubicBezTo>
                  <a:pt x="693" y="475"/>
                  <a:pt x="692" y="478"/>
                  <a:pt x="688" y="482"/>
                </a:cubicBezTo>
                <a:cubicBezTo>
                  <a:pt x="681" y="489"/>
                  <a:pt x="670" y="495"/>
                  <a:pt x="661" y="499"/>
                </a:cubicBezTo>
                <a:cubicBezTo>
                  <a:pt x="657" y="502"/>
                  <a:pt x="652" y="503"/>
                  <a:pt x="649" y="505"/>
                </a:cubicBezTo>
                <a:cubicBezTo>
                  <a:pt x="646" y="506"/>
                  <a:pt x="646" y="506"/>
                  <a:pt x="646" y="506"/>
                </a:cubicBezTo>
                <a:cubicBezTo>
                  <a:pt x="645" y="506"/>
                  <a:pt x="645" y="506"/>
                  <a:pt x="645" y="506"/>
                </a:cubicBezTo>
                <a:cubicBezTo>
                  <a:pt x="640" y="508"/>
                  <a:pt x="637" y="512"/>
                  <a:pt x="637" y="517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552" y="696"/>
                  <a:pt x="497" y="698"/>
                  <a:pt x="479" y="698"/>
                </a:cubicBezTo>
                <a:cubicBezTo>
                  <a:pt x="476" y="698"/>
                  <a:pt x="474" y="698"/>
                  <a:pt x="473" y="698"/>
                </a:cubicBezTo>
                <a:cubicBezTo>
                  <a:pt x="472" y="698"/>
                  <a:pt x="472" y="698"/>
                  <a:pt x="472" y="698"/>
                </a:cubicBezTo>
                <a:cubicBezTo>
                  <a:pt x="469" y="698"/>
                  <a:pt x="465" y="699"/>
                  <a:pt x="463" y="701"/>
                </a:cubicBezTo>
                <a:cubicBezTo>
                  <a:pt x="461" y="703"/>
                  <a:pt x="459" y="706"/>
                  <a:pt x="459" y="710"/>
                </a:cubicBezTo>
                <a:cubicBezTo>
                  <a:pt x="459" y="916"/>
                  <a:pt x="459" y="916"/>
                  <a:pt x="459" y="916"/>
                </a:cubicBezTo>
                <a:cubicBezTo>
                  <a:pt x="195" y="786"/>
                  <a:pt x="195" y="786"/>
                  <a:pt x="195" y="786"/>
                </a:cubicBezTo>
                <a:cubicBezTo>
                  <a:pt x="195" y="712"/>
                  <a:pt x="195" y="712"/>
                  <a:pt x="195" y="712"/>
                </a:cubicBezTo>
                <a:cubicBezTo>
                  <a:pt x="195" y="667"/>
                  <a:pt x="174" y="630"/>
                  <a:pt x="150" y="599"/>
                </a:cubicBezTo>
                <a:cubicBezTo>
                  <a:pt x="126" y="568"/>
                  <a:pt x="99" y="543"/>
                  <a:pt x="84" y="523"/>
                </a:cubicBezTo>
                <a:cubicBezTo>
                  <a:pt x="45" y="471"/>
                  <a:pt x="23" y="407"/>
                  <a:pt x="23" y="337"/>
                </a:cubicBezTo>
                <a:cubicBezTo>
                  <a:pt x="23" y="250"/>
                  <a:pt x="58" y="172"/>
                  <a:pt x="115" y="115"/>
                </a:cubicBezTo>
                <a:cubicBezTo>
                  <a:pt x="172" y="59"/>
                  <a:pt x="250" y="23"/>
                  <a:pt x="337" y="23"/>
                </a:cubicBezTo>
                <a:cubicBezTo>
                  <a:pt x="351" y="23"/>
                  <a:pt x="372" y="24"/>
                  <a:pt x="376" y="24"/>
                </a:cubicBezTo>
                <a:cubicBezTo>
                  <a:pt x="447" y="24"/>
                  <a:pt x="511" y="41"/>
                  <a:pt x="557" y="58"/>
                </a:cubicBezTo>
                <a:cubicBezTo>
                  <a:pt x="580" y="67"/>
                  <a:pt x="599" y="76"/>
                  <a:pt x="611" y="82"/>
                </a:cubicBezTo>
                <a:cubicBezTo>
                  <a:pt x="618" y="86"/>
                  <a:pt x="623" y="88"/>
                  <a:pt x="626" y="90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1" y="93"/>
                  <a:pt x="631" y="93"/>
                  <a:pt x="631" y="93"/>
                </a:cubicBezTo>
                <a:cubicBezTo>
                  <a:pt x="636" y="96"/>
                  <a:pt x="643" y="95"/>
                  <a:pt x="647" y="89"/>
                </a:cubicBezTo>
                <a:cubicBezTo>
                  <a:pt x="650" y="84"/>
                  <a:pt x="648" y="76"/>
                  <a:pt x="643" y="73"/>
                </a:cubicBezTo>
                <a:cubicBezTo>
                  <a:pt x="642" y="73"/>
                  <a:pt x="525" y="0"/>
                  <a:pt x="376" y="0"/>
                </a:cubicBezTo>
                <a:cubicBezTo>
                  <a:pt x="372" y="0"/>
                  <a:pt x="352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412"/>
                  <a:pt x="24" y="481"/>
                  <a:pt x="65" y="537"/>
                </a:cubicBezTo>
                <a:cubicBezTo>
                  <a:pt x="82" y="560"/>
                  <a:pt x="109" y="584"/>
                  <a:pt x="132" y="613"/>
                </a:cubicBezTo>
                <a:cubicBezTo>
                  <a:pt x="154" y="642"/>
                  <a:pt x="171" y="675"/>
                  <a:pt x="171" y="712"/>
                </a:cubicBezTo>
                <a:cubicBezTo>
                  <a:pt x="171" y="794"/>
                  <a:pt x="171" y="794"/>
                  <a:pt x="171" y="794"/>
                </a:cubicBezTo>
                <a:cubicBezTo>
                  <a:pt x="171" y="798"/>
                  <a:pt x="174" y="802"/>
                  <a:pt x="178" y="804"/>
                </a:cubicBezTo>
                <a:cubicBezTo>
                  <a:pt x="466" y="946"/>
                  <a:pt x="466" y="946"/>
                  <a:pt x="466" y="946"/>
                </a:cubicBezTo>
                <a:cubicBezTo>
                  <a:pt x="469" y="947"/>
                  <a:pt x="474" y="947"/>
                  <a:pt x="477" y="945"/>
                </a:cubicBezTo>
                <a:cubicBezTo>
                  <a:pt x="481" y="943"/>
                  <a:pt x="483" y="939"/>
                  <a:pt x="483" y="935"/>
                </a:cubicBezTo>
                <a:cubicBezTo>
                  <a:pt x="483" y="721"/>
                  <a:pt x="483" y="721"/>
                  <a:pt x="483" y="721"/>
                </a:cubicBezTo>
                <a:cubicBezTo>
                  <a:pt x="507" y="721"/>
                  <a:pt x="566" y="717"/>
                  <a:pt x="640" y="688"/>
                </a:cubicBezTo>
                <a:cubicBezTo>
                  <a:pt x="645" y="687"/>
                  <a:pt x="647" y="683"/>
                  <a:pt x="648" y="678"/>
                </a:cubicBezTo>
                <a:cubicBezTo>
                  <a:pt x="659" y="526"/>
                  <a:pt x="659" y="526"/>
                  <a:pt x="659" y="526"/>
                </a:cubicBezTo>
                <a:cubicBezTo>
                  <a:pt x="665" y="523"/>
                  <a:pt x="674" y="520"/>
                  <a:pt x="682" y="515"/>
                </a:cubicBezTo>
                <a:cubicBezTo>
                  <a:pt x="690" y="510"/>
                  <a:pt x="698" y="505"/>
                  <a:pt x="704" y="499"/>
                </a:cubicBezTo>
                <a:cubicBezTo>
                  <a:pt x="710" y="492"/>
                  <a:pt x="716" y="484"/>
                  <a:pt x="716" y="473"/>
                </a:cubicBezTo>
                <a:cubicBezTo>
                  <a:pt x="716" y="467"/>
                  <a:pt x="714" y="460"/>
                  <a:pt x="710" y="455"/>
                </a:cubicBezTo>
                <a:close/>
              </a:path>
            </a:pathLst>
          </a:custGeom>
          <a:solidFill>
            <a:srgbClr val="068E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6CBC147B-E4CF-E74B-B2E1-C2D05DFF1831}"/>
              </a:ext>
            </a:extLst>
          </p:cNvPr>
          <p:cNvSpPr/>
          <p:nvPr/>
        </p:nvSpPr>
        <p:spPr>
          <a:xfrm>
            <a:off x="1808395" y="2796988"/>
            <a:ext cx="1638552" cy="954806"/>
          </a:xfrm>
          <a:prstGeom prst="wedgeEllipseCallout">
            <a:avLst>
              <a:gd name="adj1" fmla="val -62103"/>
              <a:gd name="adj2" fmla="val 6829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 standards for on-boarding data sets for others to discover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7FB48EA8-6012-6243-95B3-2E3F1C05A22C}"/>
              </a:ext>
            </a:extLst>
          </p:cNvPr>
          <p:cNvSpPr>
            <a:spLocks/>
          </p:cNvSpPr>
          <p:nvPr/>
        </p:nvSpPr>
        <p:spPr bwMode="auto">
          <a:xfrm>
            <a:off x="6528853" y="3644070"/>
            <a:ext cx="345281" cy="457801"/>
          </a:xfrm>
          <a:custGeom>
            <a:avLst/>
            <a:gdLst>
              <a:gd name="T0" fmla="*/ 665 w 716"/>
              <a:gd name="T1" fmla="*/ 381 h 947"/>
              <a:gd name="T2" fmla="*/ 645 w 716"/>
              <a:gd name="T3" fmla="*/ 341 h 947"/>
              <a:gd name="T4" fmla="*/ 659 w 716"/>
              <a:gd name="T5" fmla="*/ 291 h 947"/>
              <a:gd name="T6" fmla="*/ 659 w 716"/>
              <a:gd name="T7" fmla="*/ 286 h 947"/>
              <a:gd name="T8" fmla="*/ 659 w 716"/>
              <a:gd name="T9" fmla="*/ 285 h 947"/>
              <a:gd name="T10" fmla="*/ 647 w 716"/>
              <a:gd name="T11" fmla="*/ 156 h 947"/>
              <a:gd name="T12" fmla="*/ 422 w 716"/>
              <a:gd name="T13" fmla="*/ 145 h 947"/>
              <a:gd name="T14" fmla="*/ 399 w 716"/>
              <a:gd name="T15" fmla="*/ 278 h 947"/>
              <a:gd name="T16" fmla="*/ 332 w 716"/>
              <a:gd name="T17" fmla="*/ 369 h 947"/>
              <a:gd name="T18" fmla="*/ 192 w 716"/>
              <a:gd name="T19" fmla="*/ 398 h 947"/>
              <a:gd name="T20" fmla="*/ 193 w 716"/>
              <a:gd name="T21" fmla="*/ 416 h 947"/>
              <a:gd name="T22" fmla="*/ 284 w 716"/>
              <a:gd name="T23" fmla="*/ 530 h 947"/>
              <a:gd name="T24" fmla="*/ 335 w 716"/>
              <a:gd name="T25" fmla="*/ 530 h 947"/>
              <a:gd name="T26" fmla="*/ 324 w 716"/>
              <a:gd name="T27" fmla="*/ 517 h 947"/>
              <a:gd name="T28" fmla="*/ 216 w 716"/>
              <a:gd name="T29" fmla="*/ 413 h 947"/>
              <a:gd name="T30" fmla="*/ 215 w 716"/>
              <a:gd name="T31" fmla="*/ 398 h 947"/>
              <a:gd name="T32" fmla="*/ 314 w 716"/>
              <a:gd name="T33" fmla="*/ 386 h 947"/>
              <a:gd name="T34" fmla="*/ 369 w 716"/>
              <a:gd name="T35" fmla="*/ 374 h 947"/>
              <a:gd name="T36" fmla="*/ 422 w 716"/>
              <a:gd name="T37" fmla="*/ 280 h 947"/>
              <a:gd name="T38" fmla="*/ 624 w 716"/>
              <a:gd name="T39" fmla="*/ 168 h 947"/>
              <a:gd name="T40" fmla="*/ 636 w 716"/>
              <a:gd name="T41" fmla="*/ 288 h 947"/>
              <a:gd name="T42" fmla="*/ 629 w 716"/>
              <a:gd name="T43" fmla="*/ 320 h 947"/>
              <a:gd name="T44" fmla="*/ 622 w 716"/>
              <a:gd name="T45" fmla="*/ 335 h 947"/>
              <a:gd name="T46" fmla="*/ 621 w 716"/>
              <a:gd name="T47" fmla="*/ 346 h 947"/>
              <a:gd name="T48" fmla="*/ 691 w 716"/>
              <a:gd name="T49" fmla="*/ 469 h 947"/>
              <a:gd name="T50" fmla="*/ 688 w 716"/>
              <a:gd name="T51" fmla="*/ 482 h 947"/>
              <a:gd name="T52" fmla="*/ 649 w 716"/>
              <a:gd name="T53" fmla="*/ 505 h 947"/>
              <a:gd name="T54" fmla="*/ 645 w 716"/>
              <a:gd name="T55" fmla="*/ 506 h 947"/>
              <a:gd name="T56" fmla="*/ 625 w 716"/>
              <a:gd name="T57" fmla="*/ 669 h 947"/>
              <a:gd name="T58" fmla="*/ 473 w 716"/>
              <a:gd name="T59" fmla="*/ 698 h 947"/>
              <a:gd name="T60" fmla="*/ 463 w 716"/>
              <a:gd name="T61" fmla="*/ 701 h 947"/>
              <a:gd name="T62" fmla="*/ 459 w 716"/>
              <a:gd name="T63" fmla="*/ 916 h 947"/>
              <a:gd name="T64" fmla="*/ 195 w 716"/>
              <a:gd name="T65" fmla="*/ 712 h 947"/>
              <a:gd name="T66" fmla="*/ 84 w 716"/>
              <a:gd name="T67" fmla="*/ 523 h 947"/>
              <a:gd name="T68" fmla="*/ 115 w 716"/>
              <a:gd name="T69" fmla="*/ 115 h 947"/>
              <a:gd name="T70" fmla="*/ 376 w 716"/>
              <a:gd name="T71" fmla="*/ 24 h 947"/>
              <a:gd name="T72" fmla="*/ 611 w 716"/>
              <a:gd name="T73" fmla="*/ 82 h 947"/>
              <a:gd name="T74" fmla="*/ 630 w 716"/>
              <a:gd name="T75" fmla="*/ 92 h 947"/>
              <a:gd name="T76" fmla="*/ 647 w 716"/>
              <a:gd name="T77" fmla="*/ 89 h 947"/>
              <a:gd name="T78" fmla="*/ 376 w 716"/>
              <a:gd name="T79" fmla="*/ 0 h 947"/>
              <a:gd name="T80" fmla="*/ 0 w 716"/>
              <a:gd name="T81" fmla="*/ 337 h 947"/>
              <a:gd name="T82" fmla="*/ 132 w 716"/>
              <a:gd name="T83" fmla="*/ 613 h 947"/>
              <a:gd name="T84" fmla="*/ 171 w 716"/>
              <a:gd name="T85" fmla="*/ 794 h 947"/>
              <a:gd name="T86" fmla="*/ 466 w 716"/>
              <a:gd name="T87" fmla="*/ 946 h 947"/>
              <a:gd name="T88" fmla="*/ 483 w 716"/>
              <a:gd name="T89" fmla="*/ 935 h 947"/>
              <a:gd name="T90" fmla="*/ 640 w 716"/>
              <a:gd name="T91" fmla="*/ 688 h 947"/>
              <a:gd name="T92" fmla="*/ 659 w 716"/>
              <a:gd name="T93" fmla="*/ 526 h 947"/>
              <a:gd name="T94" fmla="*/ 704 w 716"/>
              <a:gd name="T95" fmla="*/ 499 h 947"/>
              <a:gd name="T96" fmla="*/ 710 w 716"/>
              <a:gd name="T97" fmla="*/ 455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6" h="947">
                <a:moveTo>
                  <a:pt x="710" y="455"/>
                </a:moveTo>
                <a:cubicBezTo>
                  <a:pt x="696" y="435"/>
                  <a:pt x="679" y="405"/>
                  <a:pt x="665" y="381"/>
                </a:cubicBezTo>
                <a:cubicBezTo>
                  <a:pt x="659" y="368"/>
                  <a:pt x="653" y="357"/>
                  <a:pt x="649" y="349"/>
                </a:cubicBezTo>
                <a:cubicBezTo>
                  <a:pt x="647" y="346"/>
                  <a:pt x="646" y="343"/>
                  <a:pt x="645" y="341"/>
                </a:cubicBezTo>
                <a:cubicBezTo>
                  <a:pt x="646" y="338"/>
                  <a:pt x="648" y="333"/>
                  <a:pt x="651" y="328"/>
                </a:cubicBezTo>
                <a:cubicBezTo>
                  <a:pt x="655" y="317"/>
                  <a:pt x="659" y="304"/>
                  <a:pt x="659" y="291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6"/>
                  <a:pt x="659" y="286"/>
                  <a:pt x="659" y="286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59" y="285"/>
                  <a:pt x="659" y="285"/>
                  <a:pt x="659" y="285"/>
                </a:cubicBezTo>
                <a:cubicBezTo>
                  <a:pt x="647" y="156"/>
                  <a:pt x="647" y="156"/>
                  <a:pt x="647" y="156"/>
                </a:cubicBezTo>
                <a:cubicBezTo>
                  <a:pt x="646" y="150"/>
                  <a:pt x="641" y="145"/>
                  <a:pt x="635" y="145"/>
                </a:cubicBezTo>
                <a:cubicBezTo>
                  <a:pt x="422" y="145"/>
                  <a:pt x="422" y="145"/>
                  <a:pt x="422" y="145"/>
                </a:cubicBezTo>
                <a:cubicBezTo>
                  <a:pt x="416" y="145"/>
                  <a:pt x="411" y="149"/>
                  <a:pt x="411" y="155"/>
                </a:cubicBezTo>
                <a:cubicBezTo>
                  <a:pt x="399" y="278"/>
                  <a:pt x="399" y="278"/>
                  <a:pt x="399" y="278"/>
                </a:cubicBezTo>
                <a:cubicBezTo>
                  <a:pt x="391" y="319"/>
                  <a:pt x="372" y="342"/>
                  <a:pt x="355" y="356"/>
                </a:cubicBezTo>
                <a:cubicBezTo>
                  <a:pt x="346" y="362"/>
                  <a:pt x="338" y="366"/>
                  <a:pt x="332" y="369"/>
                </a:cubicBezTo>
                <a:cubicBezTo>
                  <a:pt x="321" y="343"/>
                  <a:pt x="295" y="325"/>
                  <a:pt x="265" y="325"/>
                </a:cubicBezTo>
                <a:cubicBezTo>
                  <a:pt x="225" y="325"/>
                  <a:pt x="192" y="358"/>
                  <a:pt x="192" y="398"/>
                </a:cubicBezTo>
                <a:cubicBezTo>
                  <a:pt x="192" y="398"/>
                  <a:pt x="192" y="398"/>
                  <a:pt x="192" y="398"/>
                </a:cubicBezTo>
                <a:cubicBezTo>
                  <a:pt x="192" y="399"/>
                  <a:pt x="192" y="410"/>
                  <a:pt x="193" y="416"/>
                </a:cubicBezTo>
                <a:cubicBezTo>
                  <a:pt x="196" y="443"/>
                  <a:pt x="205" y="465"/>
                  <a:pt x="218" y="482"/>
                </a:cubicBezTo>
                <a:cubicBezTo>
                  <a:pt x="238" y="508"/>
                  <a:pt x="263" y="522"/>
                  <a:pt x="284" y="530"/>
                </a:cubicBezTo>
                <a:cubicBezTo>
                  <a:pt x="305" y="538"/>
                  <a:pt x="321" y="540"/>
                  <a:pt x="322" y="540"/>
                </a:cubicBezTo>
                <a:cubicBezTo>
                  <a:pt x="328" y="541"/>
                  <a:pt x="334" y="536"/>
                  <a:pt x="335" y="530"/>
                </a:cubicBezTo>
                <a:cubicBezTo>
                  <a:pt x="335" y="523"/>
                  <a:pt x="331" y="518"/>
                  <a:pt x="324" y="517"/>
                </a:cubicBezTo>
                <a:cubicBezTo>
                  <a:pt x="324" y="517"/>
                  <a:pt x="324" y="517"/>
                  <a:pt x="324" y="517"/>
                </a:cubicBezTo>
                <a:cubicBezTo>
                  <a:pt x="319" y="516"/>
                  <a:pt x="293" y="512"/>
                  <a:pt x="269" y="497"/>
                </a:cubicBezTo>
                <a:cubicBezTo>
                  <a:pt x="244" y="481"/>
                  <a:pt x="221" y="457"/>
                  <a:pt x="216" y="413"/>
                </a:cubicBezTo>
                <a:cubicBezTo>
                  <a:pt x="216" y="412"/>
                  <a:pt x="216" y="408"/>
                  <a:pt x="216" y="404"/>
                </a:cubicBezTo>
                <a:cubicBezTo>
                  <a:pt x="215" y="401"/>
                  <a:pt x="215" y="399"/>
                  <a:pt x="215" y="398"/>
                </a:cubicBezTo>
                <a:cubicBezTo>
                  <a:pt x="215" y="370"/>
                  <a:pt x="238" y="348"/>
                  <a:pt x="265" y="348"/>
                </a:cubicBezTo>
                <a:cubicBezTo>
                  <a:pt x="289" y="348"/>
                  <a:pt x="308" y="364"/>
                  <a:pt x="314" y="386"/>
                </a:cubicBezTo>
                <a:cubicBezTo>
                  <a:pt x="315" y="392"/>
                  <a:pt x="321" y="396"/>
                  <a:pt x="327" y="395"/>
                </a:cubicBezTo>
                <a:cubicBezTo>
                  <a:pt x="329" y="395"/>
                  <a:pt x="348" y="390"/>
                  <a:pt x="369" y="374"/>
                </a:cubicBezTo>
                <a:cubicBezTo>
                  <a:pt x="390" y="358"/>
                  <a:pt x="414" y="329"/>
                  <a:pt x="422" y="281"/>
                </a:cubicBezTo>
                <a:cubicBezTo>
                  <a:pt x="422" y="280"/>
                  <a:pt x="422" y="280"/>
                  <a:pt x="422" y="280"/>
                </a:cubicBezTo>
                <a:cubicBezTo>
                  <a:pt x="433" y="168"/>
                  <a:pt x="433" y="168"/>
                  <a:pt x="433" y="168"/>
                </a:cubicBezTo>
                <a:cubicBezTo>
                  <a:pt x="624" y="168"/>
                  <a:pt x="624" y="168"/>
                  <a:pt x="624" y="16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88"/>
                  <a:pt x="636" y="288"/>
                  <a:pt x="636" y="288"/>
                </a:cubicBezTo>
                <a:cubicBezTo>
                  <a:pt x="636" y="291"/>
                  <a:pt x="636" y="291"/>
                  <a:pt x="636" y="291"/>
                </a:cubicBezTo>
                <a:cubicBezTo>
                  <a:pt x="636" y="298"/>
                  <a:pt x="633" y="310"/>
                  <a:pt x="629" y="320"/>
                </a:cubicBezTo>
                <a:cubicBezTo>
                  <a:pt x="627" y="324"/>
                  <a:pt x="625" y="329"/>
                  <a:pt x="624" y="331"/>
                </a:cubicBezTo>
                <a:cubicBezTo>
                  <a:pt x="622" y="335"/>
                  <a:pt x="622" y="335"/>
                  <a:pt x="622" y="335"/>
                </a:cubicBezTo>
                <a:cubicBezTo>
                  <a:pt x="622" y="336"/>
                  <a:pt x="622" y="336"/>
                  <a:pt x="622" y="336"/>
                </a:cubicBezTo>
                <a:cubicBezTo>
                  <a:pt x="620" y="339"/>
                  <a:pt x="620" y="343"/>
                  <a:pt x="621" y="346"/>
                </a:cubicBezTo>
                <a:cubicBezTo>
                  <a:pt x="621" y="347"/>
                  <a:pt x="631" y="366"/>
                  <a:pt x="645" y="392"/>
                </a:cubicBezTo>
                <a:cubicBezTo>
                  <a:pt x="658" y="417"/>
                  <a:pt x="676" y="447"/>
                  <a:pt x="691" y="469"/>
                </a:cubicBezTo>
                <a:cubicBezTo>
                  <a:pt x="693" y="471"/>
                  <a:pt x="693" y="472"/>
                  <a:pt x="693" y="473"/>
                </a:cubicBezTo>
                <a:cubicBezTo>
                  <a:pt x="693" y="475"/>
                  <a:pt x="692" y="478"/>
                  <a:pt x="688" y="482"/>
                </a:cubicBezTo>
                <a:cubicBezTo>
                  <a:pt x="681" y="489"/>
                  <a:pt x="670" y="495"/>
                  <a:pt x="661" y="499"/>
                </a:cubicBezTo>
                <a:cubicBezTo>
                  <a:pt x="657" y="502"/>
                  <a:pt x="652" y="503"/>
                  <a:pt x="649" y="505"/>
                </a:cubicBezTo>
                <a:cubicBezTo>
                  <a:pt x="646" y="506"/>
                  <a:pt x="646" y="506"/>
                  <a:pt x="646" y="506"/>
                </a:cubicBezTo>
                <a:cubicBezTo>
                  <a:pt x="645" y="506"/>
                  <a:pt x="645" y="506"/>
                  <a:pt x="645" y="506"/>
                </a:cubicBezTo>
                <a:cubicBezTo>
                  <a:pt x="640" y="508"/>
                  <a:pt x="637" y="512"/>
                  <a:pt x="637" y="517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552" y="696"/>
                  <a:pt x="497" y="698"/>
                  <a:pt x="479" y="698"/>
                </a:cubicBezTo>
                <a:cubicBezTo>
                  <a:pt x="476" y="698"/>
                  <a:pt x="474" y="698"/>
                  <a:pt x="473" y="698"/>
                </a:cubicBezTo>
                <a:cubicBezTo>
                  <a:pt x="472" y="698"/>
                  <a:pt x="472" y="698"/>
                  <a:pt x="472" y="698"/>
                </a:cubicBezTo>
                <a:cubicBezTo>
                  <a:pt x="469" y="698"/>
                  <a:pt x="465" y="699"/>
                  <a:pt x="463" y="701"/>
                </a:cubicBezTo>
                <a:cubicBezTo>
                  <a:pt x="461" y="703"/>
                  <a:pt x="459" y="706"/>
                  <a:pt x="459" y="710"/>
                </a:cubicBezTo>
                <a:cubicBezTo>
                  <a:pt x="459" y="916"/>
                  <a:pt x="459" y="916"/>
                  <a:pt x="459" y="916"/>
                </a:cubicBezTo>
                <a:cubicBezTo>
                  <a:pt x="195" y="786"/>
                  <a:pt x="195" y="786"/>
                  <a:pt x="195" y="786"/>
                </a:cubicBezTo>
                <a:cubicBezTo>
                  <a:pt x="195" y="712"/>
                  <a:pt x="195" y="712"/>
                  <a:pt x="195" y="712"/>
                </a:cubicBezTo>
                <a:cubicBezTo>
                  <a:pt x="195" y="667"/>
                  <a:pt x="174" y="630"/>
                  <a:pt x="150" y="599"/>
                </a:cubicBezTo>
                <a:cubicBezTo>
                  <a:pt x="126" y="568"/>
                  <a:pt x="99" y="543"/>
                  <a:pt x="84" y="523"/>
                </a:cubicBezTo>
                <a:cubicBezTo>
                  <a:pt x="45" y="471"/>
                  <a:pt x="23" y="407"/>
                  <a:pt x="23" y="337"/>
                </a:cubicBezTo>
                <a:cubicBezTo>
                  <a:pt x="23" y="250"/>
                  <a:pt x="58" y="172"/>
                  <a:pt x="115" y="115"/>
                </a:cubicBezTo>
                <a:cubicBezTo>
                  <a:pt x="172" y="59"/>
                  <a:pt x="250" y="23"/>
                  <a:pt x="337" y="23"/>
                </a:cubicBezTo>
                <a:cubicBezTo>
                  <a:pt x="351" y="23"/>
                  <a:pt x="372" y="24"/>
                  <a:pt x="376" y="24"/>
                </a:cubicBezTo>
                <a:cubicBezTo>
                  <a:pt x="447" y="24"/>
                  <a:pt x="511" y="41"/>
                  <a:pt x="557" y="58"/>
                </a:cubicBezTo>
                <a:cubicBezTo>
                  <a:pt x="580" y="67"/>
                  <a:pt x="599" y="76"/>
                  <a:pt x="611" y="82"/>
                </a:cubicBezTo>
                <a:cubicBezTo>
                  <a:pt x="618" y="86"/>
                  <a:pt x="623" y="88"/>
                  <a:pt x="626" y="90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1" y="93"/>
                  <a:pt x="631" y="93"/>
                  <a:pt x="631" y="93"/>
                </a:cubicBezTo>
                <a:cubicBezTo>
                  <a:pt x="636" y="96"/>
                  <a:pt x="643" y="95"/>
                  <a:pt x="647" y="89"/>
                </a:cubicBezTo>
                <a:cubicBezTo>
                  <a:pt x="650" y="84"/>
                  <a:pt x="648" y="76"/>
                  <a:pt x="643" y="73"/>
                </a:cubicBezTo>
                <a:cubicBezTo>
                  <a:pt x="642" y="73"/>
                  <a:pt x="525" y="0"/>
                  <a:pt x="376" y="0"/>
                </a:cubicBezTo>
                <a:cubicBezTo>
                  <a:pt x="372" y="0"/>
                  <a:pt x="352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412"/>
                  <a:pt x="24" y="481"/>
                  <a:pt x="65" y="537"/>
                </a:cubicBezTo>
                <a:cubicBezTo>
                  <a:pt x="82" y="560"/>
                  <a:pt x="109" y="584"/>
                  <a:pt x="132" y="613"/>
                </a:cubicBezTo>
                <a:cubicBezTo>
                  <a:pt x="154" y="642"/>
                  <a:pt x="171" y="675"/>
                  <a:pt x="171" y="712"/>
                </a:cubicBezTo>
                <a:cubicBezTo>
                  <a:pt x="171" y="794"/>
                  <a:pt x="171" y="794"/>
                  <a:pt x="171" y="794"/>
                </a:cubicBezTo>
                <a:cubicBezTo>
                  <a:pt x="171" y="798"/>
                  <a:pt x="174" y="802"/>
                  <a:pt x="178" y="804"/>
                </a:cubicBezTo>
                <a:cubicBezTo>
                  <a:pt x="466" y="946"/>
                  <a:pt x="466" y="946"/>
                  <a:pt x="466" y="946"/>
                </a:cubicBezTo>
                <a:cubicBezTo>
                  <a:pt x="469" y="947"/>
                  <a:pt x="474" y="947"/>
                  <a:pt x="477" y="945"/>
                </a:cubicBezTo>
                <a:cubicBezTo>
                  <a:pt x="481" y="943"/>
                  <a:pt x="483" y="939"/>
                  <a:pt x="483" y="935"/>
                </a:cubicBezTo>
                <a:cubicBezTo>
                  <a:pt x="483" y="721"/>
                  <a:pt x="483" y="721"/>
                  <a:pt x="483" y="721"/>
                </a:cubicBezTo>
                <a:cubicBezTo>
                  <a:pt x="507" y="721"/>
                  <a:pt x="566" y="717"/>
                  <a:pt x="640" y="688"/>
                </a:cubicBezTo>
                <a:cubicBezTo>
                  <a:pt x="645" y="687"/>
                  <a:pt x="647" y="683"/>
                  <a:pt x="648" y="678"/>
                </a:cubicBezTo>
                <a:cubicBezTo>
                  <a:pt x="659" y="526"/>
                  <a:pt x="659" y="526"/>
                  <a:pt x="659" y="526"/>
                </a:cubicBezTo>
                <a:cubicBezTo>
                  <a:pt x="665" y="523"/>
                  <a:pt x="674" y="520"/>
                  <a:pt x="682" y="515"/>
                </a:cubicBezTo>
                <a:cubicBezTo>
                  <a:pt x="690" y="510"/>
                  <a:pt x="698" y="505"/>
                  <a:pt x="704" y="499"/>
                </a:cubicBezTo>
                <a:cubicBezTo>
                  <a:pt x="710" y="492"/>
                  <a:pt x="716" y="484"/>
                  <a:pt x="716" y="473"/>
                </a:cubicBezTo>
                <a:cubicBezTo>
                  <a:pt x="716" y="467"/>
                  <a:pt x="714" y="460"/>
                  <a:pt x="710" y="455"/>
                </a:cubicBezTo>
                <a:close/>
              </a:path>
            </a:pathLst>
          </a:custGeom>
          <a:solidFill>
            <a:srgbClr val="068E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D32C52D2-BD1F-324F-BDEC-C8A943C8E711}"/>
              </a:ext>
            </a:extLst>
          </p:cNvPr>
          <p:cNvSpPr/>
          <p:nvPr/>
        </p:nvSpPr>
        <p:spPr>
          <a:xfrm>
            <a:off x="7136990" y="2796988"/>
            <a:ext cx="1352585" cy="847083"/>
          </a:xfrm>
          <a:prstGeom prst="wedgeEllipseCallout">
            <a:avLst>
              <a:gd name="adj1" fmla="val -62103"/>
              <a:gd name="adj2" fmla="val 6829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 statistics on data set usage and access trends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4569C1E-CA4D-8A49-A557-1291DD6521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922" y="4172346"/>
            <a:ext cx="1249380" cy="7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PayPal’s 2018 Business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B5B66-7CC2-614E-8C83-53EC33AD0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06" y="843291"/>
            <a:ext cx="8593985" cy="3546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54EA7-10A2-3F48-88C6-88B1161261F6}"/>
              </a:ext>
            </a:extLst>
          </p:cNvPr>
          <p:cNvSpPr txBox="1"/>
          <p:nvPr/>
        </p:nvSpPr>
        <p:spPr>
          <a:xfrm>
            <a:off x="2558170" y="956366"/>
            <a:ext cx="1159064" cy="5050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225M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C8993-E370-234B-8FFF-A3D3B91209A9}"/>
              </a:ext>
            </a:extLst>
          </p:cNvPr>
          <p:cNvSpPr txBox="1"/>
          <p:nvPr/>
        </p:nvSpPr>
        <p:spPr>
          <a:xfrm>
            <a:off x="3952959" y="949742"/>
            <a:ext cx="1159064" cy="5050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19M+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B537-F5A8-DA45-8340-C58EF2C5B29A}"/>
              </a:ext>
            </a:extLst>
          </p:cNvPr>
          <p:cNvSpPr txBox="1"/>
          <p:nvPr/>
        </p:nvSpPr>
        <p:spPr>
          <a:xfrm>
            <a:off x="5384191" y="949742"/>
            <a:ext cx="1159064" cy="5050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2800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200</a:t>
            </a:r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3201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405302" y="785369"/>
            <a:ext cx="7065264" cy="559163"/>
          </a:xfrm>
        </p:spPr>
        <p:txBody>
          <a:bodyPr/>
          <a:lstStyle/>
          <a:p>
            <a:pPr marL="0" lvl="1"/>
            <a:r>
              <a:rPr lang="en-US" sz="1500" dirty="0">
                <a:solidFill>
                  <a:schemeClr val="tx1"/>
                </a:solidFill>
              </a:rPr>
              <a:t>3 major </a:t>
            </a:r>
            <a:r>
              <a:rPr lang="en-US" sz="1500" b="1" dirty="0">
                <a:solidFill>
                  <a:schemeClr val="tx1"/>
                </a:solidFill>
              </a:rPr>
              <a:t>data centers </a:t>
            </a:r>
            <a:r>
              <a:rPr lang="en-US" sz="1500" dirty="0">
                <a:solidFill>
                  <a:schemeClr val="tx1"/>
                </a:solidFill>
              </a:rPr>
              <a:t>and a few others around the world</a:t>
            </a:r>
          </a:p>
          <a:p>
            <a:pPr marL="0" lvl="1"/>
            <a:endParaRPr lang="en-US" sz="1500" dirty="0">
              <a:solidFill>
                <a:schemeClr val="tx1"/>
              </a:solidFill>
            </a:endParaRPr>
          </a:p>
          <a:p>
            <a:pPr marL="0" lvl="1"/>
            <a:r>
              <a:rPr lang="en-US" sz="1500" dirty="0">
                <a:solidFill>
                  <a:schemeClr val="tx1"/>
                </a:solidFill>
              </a:rPr>
              <a:t>2 large </a:t>
            </a:r>
            <a:r>
              <a:rPr lang="en-US" sz="1500" b="1" dirty="0">
                <a:solidFill>
                  <a:schemeClr val="tx1"/>
                </a:solidFill>
              </a:rPr>
              <a:t>Teradata</a:t>
            </a:r>
            <a:r>
              <a:rPr lang="en-US" sz="1500" dirty="0">
                <a:solidFill>
                  <a:schemeClr val="tx1"/>
                </a:solidFill>
              </a:rPr>
              <a:t> clusters with 700+ nodes, 17.5 PB capacity</a:t>
            </a:r>
          </a:p>
          <a:p>
            <a:pPr marL="0" lvl="1" indent="0">
              <a:buNone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5400" y="1794159"/>
            <a:ext cx="7916492" cy="985860"/>
            <a:chOff x="417478" y="4543534"/>
            <a:chExt cx="10513333" cy="1449581"/>
          </a:xfrm>
        </p:grpSpPr>
        <p:grpSp>
          <p:nvGrpSpPr>
            <p:cNvPr id="18" name="Group 17"/>
            <p:cNvGrpSpPr/>
            <p:nvPr/>
          </p:nvGrpSpPr>
          <p:grpSpPr>
            <a:xfrm>
              <a:off x="417478" y="4647732"/>
              <a:ext cx="3294592" cy="1307411"/>
              <a:chOff x="306640" y="4358621"/>
              <a:chExt cx="3294592" cy="130741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9620" y="4358621"/>
                <a:ext cx="1540855" cy="658592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6640" y="4987213"/>
                <a:ext cx="3294592" cy="678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17.5+ PB</a:t>
                </a:r>
              </a:p>
              <a:p>
                <a:pPr algn="ctr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Teradata Data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297026" y="4595824"/>
              <a:ext cx="2633785" cy="1397289"/>
              <a:chOff x="8186189" y="4268743"/>
              <a:chExt cx="2633785" cy="139728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86189" y="4987213"/>
                <a:ext cx="2633785" cy="678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2">
                        <a:lumMod val="75000"/>
                      </a:schemeClr>
                    </a:solidFill>
                  </a:rPr>
                  <a:t>7,500,000</a:t>
                </a:r>
              </a:p>
              <a:p>
                <a:pPr algn="ctr"/>
                <a:r>
                  <a:rPr lang="en-US" sz="1200" b="1">
                    <a:solidFill>
                      <a:schemeClr val="tx2">
                        <a:lumMod val="75000"/>
                      </a:schemeClr>
                    </a:solidFill>
                  </a:rPr>
                  <a:t>Queries Per Day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76478" y="4268743"/>
                <a:ext cx="658592" cy="658592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585050" y="4543534"/>
              <a:ext cx="2633785" cy="1449581"/>
              <a:chOff x="4182632" y="4246452"/>
              <a:chExt cx="2633785" cy="144958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182632" y="5017214"/>
                <a:ext cx="2633785" cy="678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10,000</a:t>
                </a:r>
              </a:p>
              <a:p>
                <a:pPr algn="ctr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Analytic Users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6696" y="4246452"/>
                <a:ext cx="677570" cy="67757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/>
          <p:cNvGrpSpPr/>
          <p:nvPr/>
        </p:nvGrpSpPr>
        <p:grpSpPr>
          <a:xfrm>
            <a:off x="3828137" y="3505200"/>
            <a:ext cx="4186718" cy="997391"/>
            <a:chOff x="5105395" y="2752555"/>
            <a:chExt cx="5592087" cy="1435991"/>
          </a:xfrm>
        </p:grpSpPr>
        <p:grpSp>
          <p:nvGrpSpPr>
            <p:cNvPr id="16" name="Group 15"/>
            <p:cNvGrpSpPr/>
            <p:nvPr/>
          </p:nvGrpSpPr>
          <p:grpSpPr>
            <a:xfrm>
              <a:off x="5105395" y="2753696"/>
              <a:ext cx="1584873" cy="1323381"/>
              <a:chOff x="4871859" y="2964775"/>
              <a:chExt cx="1584873" cy="13233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27454" y="2964775"/>
                <a:ext cx="659246" cy="659246"/>
              </a:xfrm>
              <a:prstGeom prst="rect">
                <a:avLst/>
              </a:prstGeom>
            </p:spPr>
          </p:pic>
          <p:sp>
            <p:nvSpPr>
              <p:cNvPr id="7" name="Content Placeholder 13"/>
              <p:cNvSpPr txBox="1">
                <a:spLocks/>
              </p:cNvSpPr>
              <p:nvPr/>
            </p:nvSpPr>
            <p:spPr>
              <a:xfrm>
                <a:off x="4871859" y="3783737"/>
                <a:ext cx="1584873" cy="50441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18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85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–"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8650" indent="-171450" algn="l" defTabSz="914400" rtl="0" eaLnBrk="1" latinLnBrk="0" hangingPunct="1">
                  <a:lnSpc>
                    <a:spcPct val="85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-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95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8600" indent="-228600" algn="l" defTabSz="914400" rtl="0" eaLnBrk="1" latinLnBrk="0" hangingPunct="1">
                  <a:lnSpc>
                    <a:spcPct val="95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  <a:defRPr sz="18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900" b="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1125"/>
                  </a:lnSpc>
                  <a:buNone/>
                </a:pPr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160+ PB</a:t>
                </a:r>
              </a:p>
              <a:p>
                <a:pPr marL="0" indent="0" algn="ctr">
                  <a:lnSpc>
                    <a:spcPts val="1125"/>
                  </a:lnSpc>
                  <a:buNone/>
                </a:pPr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Data</a:t>
                </a:r>
              </a:p>
              <a:p>
                <a:pPr lvl="1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530357" y="2752555"/>
              <a:ext cx="2167125" cy="1435991"/>
              <a:chOff x="8450955" y="2934784"/>
              <a:chExt cx="2167125" cy="1435991"/>
            </a:xfrm>
          </p:grpSpPr>
          <p:sp>
            <p:nvSpPr>
              <p:cNvPr id="8" name="Content Placeholder 13"/>
              <p:cNvSpPr txBox="1">
                <a:spLocks/>
              </p:cNvSpPr>
              <p:nvPr/>
            </p:nvSpPr>
            <p:spPr>
              <a:xfrm>
                <a:off x="8450955" y="3727490"/>
                <a:ext cx="2167125" cy="64328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18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85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–"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8650" indent="-171450" algn="l" defTabSz="914400" rtl="0" eaLnBrk="1" latinLnBrk="0" hangingPunct="1">
                  <a:lnSpc>
                    <a:spcPct val="85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-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95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8600" indent="-228600" algn="l" defTabSz="914400" rtl="0" eaLnBrk="1" latinLnBrk="0" hangingPunct="1">
                  <a:lnSpc>
                    <a:spcPct val="95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  <a:defRPr sz="18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900" b="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1125"/>
                  </a:lnSpc>
                  <a:buNone/>
                </a:pPr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75,000</a:t>
                </a:r>
              </a:p>
              <a:p>
                <a:pPr marL="0" indent="0" algn="ctr">
                  <a:lnSpc>
                    <a:spcPts val="1125"/>
                  </a:lnSpc>
                  <a:buNone/>
                </a:pPr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</a:rPr>
                  <a:t>Yarn Jobs Per Day</a:t>
                </a:r>
              </a:p>
              <a:p>
                <a:pPr marL="228588" lvl="1" indent="0">
                  <a:buNone/>
                </a:pPr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07913" y="2934784"/>
                <a:ext cx="653211" cy="653211"/>
              </a:xfrm>
              <a:prstGeom prst="rect">
                <a:avLst/>
              </a:prstGeom>
            </p:spPr>
          </p:pic>
        </p:grp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05302" y="191968"/>
            <a:ext cx="8229600" cy="439043"/>
          </a:xfrm>
        </p:spPr>
        <p:txBody>
          <a:bodyPr/>
          <a:lstStyle/>
          <a:p>
            <a:r>
              <a:rPr lang="en-US" dirty="0"/>
              <a:t>PayPal’s Scale: Technology</a:t>
            </a:r>
          </a:p>
        </p:txBody>
      </p:sp>
      <p:sp>
        <p:nvSpPr>
          <p:cNvPr id="25" name="Text Placeholder 21"/>
          <p:cNvSpPr txBox="1">
            <a:spLocks/>
          </p:cNvSpPr>
          <p:nvPr/>
        </p:nvSpPr>
        <p:spPr>
          <a:xfrm>
            <a:off x="405302" y="3035029"/>
            <a:ext cx="7065264" cy="347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4784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•"/>
              <a:defRPr sz="2400" b="0" kern="1200" baseline="0">
                <a:solidFill>
                  <a:srgbClr val="555659"/>
                </a:solidFill>
                <a:latin typeface="+mn-lt"/>
                <a:ea typeface="+mn-ea"/>
                <a:cs typeface="+mn-cs"/>
              </a:defRPr>
            </a:lvl1pPr>
            <a:lvl2pPr marL="920705" indent="-311135" algn="l" defTabSz="12191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530274" indent="-311135" algn="l" defTabSz="12191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2139844" marR="0" indent="-31113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24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743062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•"/>
              <a:defRPr sz="2400" b="0" kern="1200">
                <a:solidFill>
                  <a:srgbClr val="555659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121914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40" rtl="0" eaLnBrk="1" latinLnBrk="0" hangingPunct="1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4784" indent="-304784" algn="l" defTabSz="1219140" rtl="0" eaLnBrk="1" latinLnBrk="0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Font typeface="+mj-lt"/>
              <a:buAutoNum type="arabicPeriod"/>
              <a:defRPr sz="2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40" rtl="0" eaLnBrk="1" latinLnBrk="0" hangingPunct="1">
              <a:lnSpc>
                <a:spcPct val="95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Char char="​"/>
              <a:defRPr sz="12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500" dirty="0">
                <a:solidFill>
                  <a:schemeClr val="tx1"/>
                </a:solidFill>
              </a:rPr>
              <a:t>25 </a:t>
            </a:r>
            <a:r>
              <a:rPr lang="en-US" sz="1500" b="1" dirty="0">
                <a:solidFill>
                  <a:schemeClr val="tx1"/>
                </a:solidFill>
              </a:rPr>
              <a:t>Hadoop</a:t>
            </a:r>
            <a:r>
              <a:rPr lang="en-US" sz="1500" dirty="0">
                <a:solidFill>
                  <a:schemeClr val="tx1"/>
                </a:solidFill>
              </a:rPr>
              <a:t> clusters with 5,000+ nodes, 160 PB capacity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FF3EA6-4D18-9740-831E-25A4BDE479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59" y="3486424"/>
            <a:ext cx="1489238" cy="9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5908" y="2098161"/>
            <a:ext cx="9143998" cy="1092094"/>
          </a:xfrm>
        </p:spPr>
        <p:txBody>
          <a:bodyPr/>
          <a:lstStyle/>
          <a:p>
            <a:r>
              <a:rPr lang="en-US" dirty="0"/>
              <a:t>Why Gimel</a:t>
            </a:r>
          </a:p>
          <a:p>
            <a:pPr lvl="1"/>
            <a:r>
              <a:rPr lang="en-US" dirty="0"/>
              <a:t>Responding to analyst and data scientist challenges</a:t>
            </a:r>
          </a:p>
        </p:txBody>
      </p:sp>
    </p:spTree>
    <p:extLst>
      <p:ext uri="{BB962C8B-B14F-4D97-AF65-F5344CB8AC3E}">
        <p14:creationId xmlns:p14="http://schemas.microsoft.com/office/powerpoint/2010/main" val="18301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 @ PayPal</a:t>
            </a:r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9AD2D175-979B-F94E-AEAE-153EFB83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0" y="897321"/>
            <a:ext cx="7522039" cy="42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Gimel refresher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2336" y="1738812"/>
            <a:ext cx="4209421" cy="2286000"/>
          </a:xfrm>
        </p:spPr>
        <p:txBody>
          <a:bodyPr/>
          <a:lstStyle/>
          <a:p>
            <a:pPr lvl="0"/>
            <a:r>
              <a:rPr lang="en-US" dirty="0"/>
              <a:t>Single, unified API to connect to any data store</a:t>
            </a:r>
          </a:p>
          <a:p>
            <a:pPr lvl="0"/>
            <a:r>
              <a:rPr lang="en-US" dirty="0"/>
              <a:t>SQL access to any data store</a:t>
            </a:r>
          </a:p>
          <a:p>
            <a:pPr lvl="0"/>
            <a:r>
              <a:rPr lang="en-US" dirty="0"/>
              <a:t>Powered by Unified Data Catalog (UDC)</a:t>
            </a:r>
          </a:p>
          <a:p>
            <a:pPr lvl="0"/>
            <a:r>
              <a:rPr lang="en-US" dirty="0"/>
              <a:t>Interactive, batch and streaming mode support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1212" y="1738812"/>
            <a:ext cx="4209421" cy="2286000"/>
          </a:xfrm>
        </p:spPr>
        <p:txBody>
          <a:bodyPr/>
          <a:lstStyle/>
          <a:p>
            <a:pPr lvl="0"/>
            <a:r>
              <a:rPr lang="en-US" dirty="0"/>
              <a:t>SQL, Scala and Python support</a:t>
            </a:r>
          </a:p>
          <a:p>
            <a:pPr lvl="0"/>
            <a:r>
              <a:rPr lang="en-US" dirty="0"/>
              <a:t>Open sourced in April, 2018</a:t>
            </a:r>
          </a:p>
          <a:p>
            <a:pPr lvl="0">
              <a:buClr>
                <a:schemeClr val="tx1"/>
              </a:buClr>
            </a:pPr>
            <a:r>
              <a:rPr lang="en-US" b="1" u="sng" dirty="0" err="1">
                <a:solidFill>
                  <a:srgbClr val="0079DB"/>
                </a:solidFill>
                <a:hlinkClick r:id="rId2"/>
              </a:rPr>
              <a:t>gimel.io</a:t>
            </a:r>
            <a:endParaRPr lang="en-US" b="1" u="sng" dirty="0">
              <a:solidFill>
                <a:srgbClr val="0079DB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b="1" u="sng" dirty="0">
                <a:solidFill>
                  <a:srgbClr val="0079DB"/>
                </a:solidFill>
                <a:hlinkClick r:id="rId3"/>
              </a:rPr>
              <a:t>UnifiedDataCatalog.io</a:t>
            </a:r>
            <a:endParaRPr lang="en-US" b="1" u="sng" dirty="0">
              <a:solidFill>
                <a:srgbClr val="0079DB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1531F7F2-E4D7-254B-8FD7-AE72D260E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720" y="898158"/>
            <a:ext cx="176549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theme/theme1.xml><?xml version="1.0" encoding="utf-8"?>
<a:theme xmlns:a="http://schemas.openxmlformats.org/drawingml/2006/main" name="TDC_PPT_Branded_16-9_1116_full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5000"/>
          </a:lnSpc>
          <a:spcBef>
            <a:spcPts val="400"/>
          </a:spcBef>
          <a:defRPr dirty="0" err="1" smtClean="0">
            <a:solidFill>
              <a:srgbClr val="231F2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11298</TotalTime>
  <Words>2276</Words>
  <Application>Microsoft Macintosh PowerPoint</Application>
  <PresentationFormat>On-screen Show (16:9)</PresentationFormat>
  <Paragraphs>374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ヒラギノ角ゴ Pro W3</vt:lpstr>
      <vt:lpstr>Arial</vt:lpstr>
      <vt:lpstr>Avenir Roman</vt:lpstr>
      <vt:lpstr>Calibri</vt:lpstr>
      <vt:lpstr>Century Gothic</vt:lpstr>
      <vt:lpstr>Monaco</vt:lpstr>
      <vt:lpstr>PayPal Sans Big Light</vt:lpstr>
      <vt:lpstr>Verdana</vt:lpstr>
      <vt:lpstr>TDC_PPT_Branded_16-9_1116_full</vt:lpstr>
      <vt:lpstr>PowerPoint Presentation</vt:lpstr>
      <vt:lpstr>Presenters</vt:lpstr>
      <vt:lpstr>Other PayPal sessions this week</vt:lpstr>
      <vt:lpstr>PowerPoint Presentation</vt:lpstr>
      <vt:lpstr>PayPal’s 2018 Business Summary</vt:lpstr>
      <vt:lpstr>PayPal’s Scale: Technology</vt:lpstr>
      <vt:lpstr>PowerPoint Presentation</vt:lpstr>
      <vt:lpstr>Analytics @ PayPal</vt:lpstr>
      <vt:lpstr>Gimel refresher</vt:lpstr>
      <vt:lpstr>Use case</vt:lpstr>
      <vt:lpstr>Use case challenges</vt:lpstr>
      <vt:lpstr>PowerPoint Presentation</vt:lpstr>
      <vt:lpstr>Unified Data Catalog</vt:lpstr>
      <vt:lpstr>Search for datasets</vt:lpstr>
      <vt:lpstr>Dataset name</vt:lpstr>
      <vt:lpstr>Review dataset attributes</vt:lpstr>
      <vt:lpstr>Get Yelp business files</vt:lpstr>
      <vt:lpstr>Load business data into Teradata</vt:lpstr>
      <vt:lpstr>Load tips and reviews into Teradata</vt:lpstr>
      <vt:lpstr>Publish offers data to Kafka</vt:lpstr>
      <vt:lpstr>Load enriched data into Hive</vt:lpstr>
      <vt:lpstr>Complex SQL support</vt:lpstr>
      <vt:lpstr>Gimel API with Scala</vt:lpstr>
      <vt:lpstr>Gimel API with Python</vt:lpstr>
      <vt:lpstr>Seamless deployment process</vt:lpstr>
      <vt:lpstr>Automatic statement-level auditing</vt:lpstr>
      <vt:lpstr>PowerPoint Presentation</vt:lpstr>
      <vt:lpstr>Unified Data Catalog + Gimel</vt:lpstr>
      <vt:lpstr>Endless Possibilities!</vt:lpstr>
      <vt:lpstr>Supported Data Stores</vt:lpstr>
      <vt:lpstr>Gimel Benefits</vt:lpstr>
      <vt:lpstr>PowerPoint Presentation</vt:lpstr>
      <vt:lpstr>Teradata Read</vt:lpstr>
      <vt:lpstr>Teradata Write</vt:lpstr>
      <vt:lpstr>Teradata Query Push Down</vt:lpstr>
      <vt:lpstr>Teradata Authentication</vt:lpstr>
      <vt:lpstr>Teradata – Benchmarking</vt:lpstr>
      <vt:lpstr>PowerPoint Presentation</vt:lpstr>
      <vt:lpstr>Gimel’s roadmap</vt:lpstr>
      <vt:lpstr>Acknowledgements</vt:lpstr>
      <vt:lpstr>PowerPoint Presentation</vt:lpstr>
      <vt:lpstr>PowerPoint Presentation</vt:lpstr>
      <vt:lpstr>PowerPoint Presentation</vt:lpstr>
      <vt:lpstr>&amp; Anatomy of API  </vt:lpstr>
      <vt:lpstr>PowerPoint Presentation</vt:lpstr>
      <vt:lpstr>Catalog Provider – USER | HIVE | PCATALOG | Your Own Catalog</vt:lpstr>
      <vt:lpstr>Datasets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Barrs, Amy Walker</dc:creator>
  <cp:lastModifiedBy>Romit Mehta</cp:lastModifiedBy>
  <cp:revision>134</cp:revision>
  <cp:lastPrinted>1601-01-01T00:00:00Z</cp:lastPrinted>
  <dcterms:created xsi:type="dcterms:W3CDTF">1601-01-01T00:00:00Z</dcterms:created>
  <dcterms:modified xsi:type="dcterms:W3CDTF">2018-10-17T23:36:56Z</dcterms:modified>
</cp:coreProperties>
</file>